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60" r:id="rId4"/>
    <p:sldMasterId id="2147483765" r:id="rId5"/>
  </p:sldMasterIdLst>
  <p:notesMasterIdLst>
    <p:notesMasterId r:id="rId30"/>
  </p:notesMasterIdLst>
  <p:handoutMasterIdLst>
    <p:handoutMasterId r:id="rId31"/>
  </p:handoutMasterIdLst>
  <p:sldIdLst>
    <p:sldId id="2147377772" r:id="rId6"/>
    <p:sldId id="2147377760" r:id="rId7"/>
    <p:sldId id="1769" r:id="rId8"/>
    <p:sldId id="1710" r:id="rId9"/>
    <p:sldId id="2147377761" r:id="rId10"/>
    <p:sldId id="2147377762" r:id="rId11"/>
    <p:sldId id="2147377759" r:id="rId12"/>
    <p:sldId id="1764" r:id="rId13"/>
    <p:sldId id="2147377769" r:id="rId14"/>
    <p:sldId id="2147377770" r:id="rId15"/>
    <p:sldId id="1763" r:id="rId16"/>
    <p:sldId id="274" r:id="rId17"/>
    <p:sldId id="263" r:id="rId18"/>
    <p:sldId id="2147377766" r:id="rId19"/>
    <p:sldId id="2147377757" r:id="rId20"/>
    <p:sldId id="2147377765" r:id="rId21"/>
    <p:sldId id="2147377767" r:id="rId22"/>
    <p:sldId id="2147377768" r:id="rId23"/>
    <p:sldId id="286" r:id="rId24"/>
    <p:sldId id="1708" r:id="rId25"/>
    <p:sldId id="2147377754" r:id="rId26"/>
    <p:sldId id="1709" r:id="rId27"/>
    <p:sldId id="1745" r:id="rId28"/>
    <p:sldId id="266" r:id="rId29"/>
  </p:sldIdLst>
  <p:sldSz cx="9144000" cy="5143500" type="screen16x9"/>
  <p:notesSz cx="6858000" cy="9144000"/>
  <p:embeddedFontLst>
    <p:embeddedFont>
      <p:font typeface="Albra Light" panose="020B0604020202020204" charset="0"/>
      <p:regular r:id="rId32"/>
    </p:embeddedFont>
    <p:embeddedFont>
      <p:font typeface="Figtree" charset="0"/>
      <p:regular r:id="rId33"/>
      <p:bold r:id="rId34"/>
      <p:italic r:id="rId35"/>
      <p:boldItalic r:id="rId36"/>
    </p:embeddedFont>
    <p:embeddedFont>
      <p:font typeface="Figtree ExtraBold" charset="0"/>
      <p:bold r:id="rId37"/>
      <p:boldItalic r:id="rId38"/>
    </p:embeddedFont>
    <p:embeddedFont>
      <p:font typeface="Figtree Light" charset="0"/>
      <p:regular r:id="rId39"/>
      <p:italic r:id="rId40"/>
    </p:embeddedFont>
    <p:embeddedFont>
      <p:font typeface="Figtree SemiBold" charset="0"/>
      <p:regular r:id="rId41"/>
      <p:bold r:id="rId42"/>
      <p:boldItalic r:id="rId43"/>
    </p:embeddedFont>
    <p:embeddedFont>
      <p:font typeface="Open Sans" panose="020B0606030504020204" pitchFamily="34" charset="0"/>
      <p:regular r:id="rId44"/>
      <p:bold r:id="rId45"/>
      <p:italic r:id="rId46"/>
      <p:bold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D2BF433-AF16-4F98-829F-A60850B8316C}">
          <p14:sldIdLst>
            <p14:sldId id="2147377772"/>
            <p14:sldId id="2147377760"/>
            <p14:sldId id="1769"/>
            <p14:sldId id="1710"/>
            <p14:sldId id="2147377761"/>
            <p14:sldId id="2147377762"/>
            <p14:sldId id="2147377759"/>
            <p14:sldId id="1764"/>
            <p14:sldId id="2147377769"/>
            <p14:sldId id="2147377770"/>
            <p14:sldId id="1763"/>
            <p14:sldId id="274"/>
            <p14:sldId id="263"/>
            <p14:sldId id="2147377766"/>
            <p14:sldId id="2147377757"/>
            <p14:sldId id="2147377765"/>
            <p14:sldId id="2147377767"/>
            <p14:sldId id="2147377768"/>
            <p14:sldId id="286"/>
            <p14:sldId id="1708"/>
            <p14:sldId id="2147377754"/>
            <p14:sldId id="1709"/>
            <p14:sldId id="1745"/>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B4AE12-FC7C-FE19-8261-07C5B9A01AF3}" name="Lindsay Paterson" initials="LP" userId="S::lpaterson@slrconsulting.com::a32982b6-3df4-4d30-814a-5c7b08331314" providerId="AD"/>
  <p188:author id="{E5B1DE59-021D-C06C-9CFF-4FF954C07D56}" name="Nikki Hilker" initials="NH" userId="S::nhilker@slrconsulting.com::a044b671-8109-4445-ba20-17244653b139" providerId="AD"/>
  <p188:author id="{B4F700FF-D902-635C-7CFC-D0DEB100D7DB}" name="Marly Wiesener" initials="MW" userId="S::mwiesener@slrconsulting.com::aa6a4cc4-0524-4650-b478-0ad81aba66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CFD"/>
    <a:srgbClr val="263326"/>
    <a:srgbClr val="717568"/>
    <a:srgbClr val="F5A293"/>
    <a:srgbClr val="D993F5"/>
    <a:srgbClr val="92B2F5"/>
    <a:srgbClr val="545452"/>
    <a:srgbClr val="3D4454"/>
    <a:srgbClr val="4E3D54"/>
    <a:srgbClr val="5440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125" autoAdjust="0"/>
  </p:normalViewPr>
  <p:slideViewPr>
    <p:cSldViewPr>
      <p:cViewPr varScale="1">
        <p:scale>
          <a:sx n="95" d="100"/>
          <a:sy n="95" d="100"/>
        </p:scale>
        <p:origin x="12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960"/>
    </p:cViewPr>
  </p:sorterViewPr>
  <p:notesViewPr>
    <p:cSldViewPr>
      <p:cViewPr varScale="1">
        <p:scale>
          <a:sx n="82" d="100"/>
          <a:sy n="82" d="100"/>
        </p:scale>
        <p:origin x="703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5394F8-A9D8-4228-A33F-4DC571E7905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D2BBBD6-28CD-4816-8F0B-22CBD849AED2}">
      <dgm:prSet/>
      <dgm:spPr/>
      <dgm:t>
        <a:bodyPr/>
        <a:lstStyle/>
        <a:p>
          <a:r>
            <a:rPr lang="en-US" b="0" i="0" dirty="0"/>
            <a:t>Key PFAS are highly water-soluble and non-volatile, and will partition predominantly to water where they can mobilize.</a:t>
          </a:r>
          <a:endParaRPr lang="en-US" dirty="0"/>
        </a:p>
      </dgm:t>
    </dgm:pt>
    <dgm:pt modelId="{CB3E0F49-19E9-4CBF-B69D-E19EB8242118}" type="parTrans" cxnId="{25A7EF62-0931-42D1-BF66-6C78C7C44510}">
      <dgm:prSet/>
      <dgm:spPr/>
      <dgm:t>
        <a:bodyPr/>
        <a:lstStyle/>
        <a:p>
          <a:endParaRPr lang="en-US"/>
        </a:p>
      </dgm:t>
    </dgm:pt>
    <dgm:pt modelId="{69FFAA30-EB0D-4A47-B619-FD9FCB191874}" type="sibTrans" cxnId="{25A7EF62-0931-42D1-BF66-6C78C7C44510}">
      <dgm:prSet/>
      <dgm:spPr/>
      <dgm:t>
        <a:bodyPr/>
        <a:lstStyle/>
        <a:p>
          <a:endParaRPr lang="en-US"/>
        </a:p>
      </dgm:t>
    </dgm:pt>
    <dgm:pt modelId="{FF10E587-1E3F-49C5-B562-59FC44653897}">
      <dgm:prSet/>
      <dgm:spPr/>
      <dgm:t>
        <a:bodyPr/>
        <a:lstStyle/>
        <a:p>
          <a:r>
            <a:rPr lang="en-US" b="0" i="0" dirty="0"/>
            <a:t>Some PFAS may be volatile and are more likely to be found in the atmosphere. For key PFAS this is often associates with particles in the atmosphere.</a:t>
          </a:r>
          <a:endParaRPr lang="en-US" dirty="0"/>
        </a:p>
      </dgm:t>
    </dgm:pt>
    <dgm:pt modelId="{0536802D-C4D5-49B6-A0CC-A72DD4E821C4}" type="parTrans" cxnId="{913F5C95-CC90-4073-8C4E-38388EFA5F8D}">
      <dgm:prSet/>
      <dgm:spPr/>
      <dgm:t>
        <a:bodyPr/>
        <a:lstStyle/>
        <a:p>
          <a:endParaRPr lang="en-US"/>
        </a:p>
      </dgm:t>
    </dgm:pt>
    <dgm:pt modelId="{8A394865-DBFD-46E1-A4D1-90B8437B8BCA}" type="sibTrans" cxnId="{913F5C95-CC90-4073-8C4E-38388EFA5F8D}">
      <dgm:prSet/>
      <dgm:spPr/>
      <dgm:t>
        <a:bodyPr/>
        <a:lstStyle/>
        <a:p>
          <a:endParaRPr lang="en-US"/>
        </a:p>
      </dgm:t>
    </dgm:pt>
    <dgm:pt modelId="{2AAC90B9-3426-4F53-8B8C-9AD978F297B7}">
      <dgm:prSet/>
      <dgm:spPr/>
      <dgm:t>
        <a:bodyPr/>
        <a:lstStyle/>
        <a:p>
          <a:r>
            <a:rPr lang="en-US" b="0" i="0" dirty="0"/>
            <a:t>Some PFAS can undergo transformation to form more stable PFAS that are extremely persistent in the environment under ambient conditions.</a:t>
          </a:r>
          <a:endParaRPr lang="en-US" dirty="0"/>
        </a:p>
      </dgm:t>
    </dgm:pt>
    <dgm:pt modelId="{56EDAF0A-661B-4CF4-B423-457F350D55BF}" type="parTrans" cxnId="{2C4F2165-4CE4-4638-B866-EEB720324056}">
      <dgm:prSet/>
      <dgm:spPr/>
      <dgm:t>
        <a:bodyPr/>
        <a:lstStyle/>
        <a:p>
          <a:endParaRPr lang="en-US"/>
        </a:p>
      </dgm:t>
    </dgm:pt>
    <dgm:pt modelId="{C362D6B0-7BA5-4969-8F75-18AEAF395E22}" type="sibTrans" cxnId="{2C4F2165-4CE4-4638-B866-EEB720324056}">
      <dgm:prSet/>
      <dgm:spPr/>
      <dgm:t>
        <a:bodyPr/>
        <a:lstStyle/>
        <a:p>
          <a:endParaRPr lang="en-US"/>
        </a:p>
      </dgm:t>
    </dgm:pt>
    <dgm:pt modelId="{165E5421-7E83-4C1D-9BD4-B15D96702439}">
      <dgm:prSet/>
      <dgm:spPr/>
      <dgm:t>
        <a:bodyPr/>
        <a:lstStyle/>
        <a:p>
          <a:r>
            <a:rPr lang="en-US" b="0" i="0" dirty="0"/>
            <a:t>Some shorter-chain PFAS have proven to be even more mobile on a local scale than longer chain PFAS.</a:t>
          </a:r>
          <a:endParaRPr lang="en-US" dirty="0"/>
        </a:p>
      </dgm:t>
    </dgm:pt>
    <dgm:pt modelId="{97476B66-96DE-498E-ACE1-C6F855B61F16}" type="parTrans" cxnId="{56E3CE38-C82C-4C08-AA31-3937AB69BC0D}">
      <dgm:prSet/>
      <dgm:spPr/>
      <dgm:t>
        <a:bodyPr/>
        <a:lstStyle/>
        <a:p>
          <a:endParaRPr lang="en-US"/>
        </a:p>
      </dgm:t>
    </dgm:pt>
    <dgm:pt modelId="{C6230B1E-A673-4DBD-A79E-B7BD2527306C}" type="sibTrans" cxnId="{56E3CE38-C82C-4C08-AA31-3937AB69BC0D}">
      <dgm:prSet/>
      <dgm:spPr/>
      <dgm:t>
        <a:bodyPr/>
        <a:lstStyle/>
        <a:p>
          <a:endParaRPr lang="en-US"/>
        </a:p>
      </dgm:t>
    </dgm:pt>
    <dgm:pt modelId="{4918A58B-184B-4CB4-8D23-1663C1F12366}">
      <dgm:prSet/>
      <dgm:spPr/>
      <dgm:t>
        <a:bodyPr/>
        <a:lstStyle/>
        <a:p>
          <a:r>
            <a:rPr lang="en-US" b="0" i="0" dirty="0"/>
            <a:t>Some PFAS are also capable of undergoing long-range transport in the atmosphere or in global ocean currents, demonstrated by widespread distribution around the world.</a:t>
          </a:r>
          <a:endParaRPr lang="en-US" dirty="0"/>
        </a:p>
      </dgm:t>
    </dgm:pt>
    <dgm:pt modelId="{CA655FA5-1AC6-4220-BA9C-E46BBD5790E0}" type="parTrans" cxnId="{241176E8-907E-4D7A-99D6-3A2CEAB56E54}">
      <dgm:prSet/>
      <dgm:spPr/>
      <dgm:t>
        <a:bodyPr/>
        <a:lstStyle/>
        <a:p>
          <a:endParaRPr lang="en-US"/>
        </a:p>
      </dgm:t>
    </dgm:pt>
    <dgm:pt modelId="{1A7BBDFF-1048-47E9-8224-C5A5C028DDAC}" type="sibTrans" cxnId="{241176E8-907E-4D7A-99D6-3A2CEAB56E54}">
      <dgm:prSet/>
      <dgm:spPr/>
      <dgm:t>
        <a:bodyPr/>
        <a:lstStyle/>
        <a:p>
          <a:endParaRPr lang="en-US"/>
        </a:p>
      </dgm:t>
    </dgm:pt>
    <dgm:pt modelId="{677D9560-8F9D-48C2-9B70-97483F23BAD5}">
      <dgm:prSet/>
      <dgm:spPr/>
      <dgm:t>
        <a:bodyPr/>
        <a:lstStyle/>
        <a:p>
          <a:r>
            <a:rPr lang="en-US" b="0" i="0" dirty="0"/>
            <a:t>Experience with PFAS-contaminated sites has shown that remediation and management of these sites are very challenging and complex.</a:t>
          </a:r>
          <a:endParaRPr lang="en-US" dirty="0"/>
        </a:p>
      </dgm:t>
    </dgm:pt>
    <dgm:pt modelId="{364E359E-7387-4896-8B1D-192C03562792}" type="parTrans" cxnId="{265A6A1D-FAD3-4135-8FD5-18822CA4A811}">
      <dgm:prSet/>
      <dgm:spPr/>
      <dgm:t>
        <a:bodyPr/>
        <a:lstStyle/>
        <a:p>
          <a:endParaRPr lang="en-US"/>
        </a:p>
      </dgm:t>
    </dgm:pt>
    <dgm:pt modelId="{77FCE84B-F05A-4F74-B9DE-ED0DDF81CF4A}" type="sibTrans" cxnId="{265A6A1D-FAD3-4135-8FD5-18822CA4A811}">
      <dgm:prSet/>
      <dgm:spPr/>
      <dgm:t>
        <a:bodyPr/>
        <a:lstStyle/>
        <a:p>
          <a:endParaRPr lang="en-US"/>
        </a:p>
      </dgm:t>
    </dgm:pt>
    <dgm:pt modelId="{D1CFBF3A-306C-4053-B09F-983228CAF545}" type="pres">
      <dgm:prSet presAssocID="{FE5394F8-A9D8-4228-A33F-4DC571E79059}" presName="root" presStyleCnt="0">
        <dgm:presLayoutVars>
          <dgm:dir/>
          <dgm:resizeHandles val="exact"/>
        </dgm:presLayoutVars>
      </dgm:prSet>
      <dgm:spPr/>
    </dgm:pt>
    <dgm:pt modelId="{5E471EC3-68C6-48A7-9DE6-23C952F27434}" type="pres">
      <dgm:prSet presAssocID="{BD2BBBD6-28CD-4816-8F0B-22CBD849AED2}" presName="compNode" presStyleCnt="0"/>
      <dgm:spPr/>
    </dgm:pt>
    <dgm:pt modelId="{3C20E78F-3012-4069-83ED-87345C50F180}" type="pres">
      <dgm:prSet presAssocID="{BD2BBBD6-28CD-4816-8F0B-22CBD849AED2}" presName="bgRect" presStyleLbl="bgShp" presStyleIdx="0" presStyleCnt="6"/>
      <dgm:spPr/>
    </dgm:pt>
    <dgm:pt modelId="{B8A5FE17-B005-483C-A3D6-B4E191EBEE5B}" type="pres">
      <dgm:prSet presAssocID="{BD2BBBD6-28CD-4816-8F0B-22CBD849AED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Water with solid fill"/>
        </a:ext>
      </dgm:extLst>
    </dgm:pt>
    <dgm:pt modelId="{75103EAE-60D9-4874-964E-FBA01DF04391}" type="pres">
      <dgm:prSet presAssocID="{BD2BBBD6-28CD-4816-8F0B-22CBD849AED2}" presName="spaceRect" presStyleCnt="0"/>
      <dgm:spPr/>
    </dgm:pt>
    <dgm:pt modelId="{1C31ABBC-D6FE-4282-B3CC-E6590A0E9CE5}" type="pres">
      <dgm:prSet presAssocID="{BD2BBBD6-28CD-4816-8F0B-22CBD849AED2}" presName="parTx" presStyleLbl="revTx" presStyleIdx="0" presStyleCnt="6">
        <dgm:presLayoutVars>
          <dgm:chMax val="0"/>
          <dgm:chPref val="0"/>
        </dgm:presLayoutVars>
      </dgm:prSet>
      <dgm:spPr/>
    </dgm:pt>
    <dgm:pt modelId="{B9BC30B5-83F3-47A9-8246-4603ED6F41BE}" type="pres">
      <dgm:prSet presAssocID="{69FFAA30-EB0D-4A47-B619-FD9FCB191874}" presName="sibTrans" presStyleCnt="0"/>
      <dgm:spPr/>
    </dgm:pt>
    <dgm:pt modelId="{DB507A5B-E9F6-4412-9346-3B01A3E778D7}" type="pres">
      <dgm:prSet presAssocID="{FF10E587-1E3F-49C5-B562-59FC44653897}" presName="compNode" presStyleCnt="0"/>
      <dgm:spPr/>
    </dgm:pt>
    <dgm:pt modelId="{3A53F496-139D-4120-96FA-0BBA9A236844}" type="pres">
      <dgm:prSet presAssocID="{FF10E587-1E3F-49C5-B562-59FC44653897}" presName="bgRect" presStyleLbl="bgShp" presStyleIdx="1" presStyleCnt="6"/>
      <dgm:spPr/>
    </dgm:pt>
    <dgm:pt modelId="{2B32DEAE-D962-4DC9-86E2-83B294B79118}" type="pres">
      <dgm:prSet presAssocID="{FF10E587-1E3F-49C5-B562-59FC4465389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otion with solid fill"/>
        </a:ext>
      </dgm:extLst>
    </dgm:pt>
    <dgm:pt modelId="{6C781087-5563-4B86-B1AB-879503E52FDB}" type="pres">
      <dgm:prSet presAssocID="{FF10E587-1E3F-49C5-B562-59FC44653897}" presName="spaceRect" presStyleCnt="0"/>
      <dgm:spPr/>
    </dgm:pt>
    <dgm:pt modelId="{003A4A90-1392-429E-A2DA-532661A1D1F2}" type="pres">
      <dgm:prSet presAssocID="{FF10E587-1E3F-49C5-B562-59FC44653897}" presName="parTx" presStyleLbl="revTx" presStyleIdx="1" presStyleCnt="6">
        <dgm:presLayoutVars>
          <dgm:chMax val="0"/>
          <dgm:chPref val="0"/>
        </dgm:presLayoutVars>
      </dgm:prSet>
      <dgm:spPr/>
    </dgm:pt>
    <dgm:pt modelId="{4149405F-BC10-4FA6-9D07-DD1E43C5CFE9}" type="pres">
      <dgm:prSet presAssocID="{8A394865-DBFD-46E1-A4D1-90B8437B8BCA}" presName="sibTrans" presStyleCnt="0"/>
      <dgm:spPr/>
    </dgm:pt>
    <dgm:pt modelId="{0A72565E-4EEC-463B-9029-BE9468CA916D}" type="pres">
      <dgm:prSet presAssocID="{2AAC90B9-3426-4F53-8B8C-9AD978F297B7}" presName="compNode" presStyleCnt="0"/>
      <dgm:spPr/>
    </dgm:pt>
    <dgm:pt modelId="{90B5CA26-2D94-4667-851A-57B442B2EA55}" type="pres">
      <dgm:prSet presAssocID="{2AAC90B9-3426-4F53-8B8C-9AD978F297B7}" presName="bgRect" presStyleLbl="bgShp" presStyleIdx="2" presStyleCnt="6"/>
      <dgm:spPr/>
    </dgm:pt>
    <dgm:pt modelId="{A008485A-632A-4A48-915B-7AD52C84DB37}" type="pres">
      <dgm:prSet presAssocID="{2AAC90B9-3426-4F53-8B8C-9AD978F297B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emicals with solid fill"/>
        </a:ext>
      </dgm:extLst>
    </dgm:pt>
    <dgm:pt modelId="{90819F9F-A4F0-4599-AA3D-06ED5D2903EB}" type="pres">
      <dgm:prSet presAssocID="{2AAC90B9-3426-4F53-8B8C-9AD978F297B7}" presName="spaceRect" presStyleCnt="0"/>
      <dgm:spPr/>
    </dgm:pt>
    <dgm:pt modelId="{E0D8F0AB-DD0D-42E9-BC1C-CF1EE5E3D780}" type="pres">
      <dgm:prSet presAssocID="{2AAC90B9-3426-4F53-8B8C-9AD978F297B7}" presName="parTx" presStyleLbl="revTx" presStyleIdx="2" presStyleCnt="6">
        <dgm:presLayoutVars>
          <dgm:chMax val="0"/>
          <dgm:chPref val="0"/>
        </dgm:presLayoutVars>
      </dgm:prSet>
      <dgm:spPr/>
    </dgm:pt>
    <dgm:pt modelId="{F06CA0CC-7AAE-428D-B522-C59517EB8BBB}" type="pres">
      <dgm:prSet presAssocID="{C362D6B0-7BA5-4969-8F75-18AEAF395E22}" presName="sibTrans" presStyleCnt="0"/>
      <dgm:spPr/>
    </dgm:pt>
    <dgm:pt modelId="{CB4E90FB-63CC-4780-A22D-0C08B2AEBAC1}" type="pres">
      <dgm:prSet presAssocID="{165E5421-7E83-4C1D-9BD4-B15D96702439}" presName="compNode" presStyleCnt="0"/>
      <dgm:spPr/>
    </dgm:pt>
    <dgm:pt modelId="{E64DBA1A-F0BC-44E7-8B64-BE9CF0851643}" type="pres">
      <dgm:prSet presAssocID="{165E5421-7E83-4C1D-9BD4-B15D96702439}" presName="bgRect" presStyleLbl="bgShp" presStyleIdx="3" presStyleCnt="6"/>
      <dgm:spPr/>
    </dgm:pt>
    <dgm:pt modelId="{5371D469-6E05-4C16-AA65-9942D854BB61}" type="pres">
      <dgm:prSet presAssocID="{165E5421-7E83-4C1D-9BD4-B15D9670243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vron arrows with solid fill"/>
        </a:ext>
      </dgm:extLst>
    </dgm:pt>
    <dgm:pt modelId="{B03E4F9A-A41F-41C8-B1AD-933056F7212E}" type="pres">
      <dgm:prSet presAssocID="{165E5421-7E83-4C1D-9BD4-B15D96702439}" presName="spaceRect" presStyleCnt="0"/>
      <dgm:spPr/>
    </dgm:pt>
    <dgm:pt modelId="{B027B3A7-C96E-4526-9B40-FBDCA2D0E252}" type="pres">
      <dgm:prSet presAssocID="{165E5421-7E83-4C1D-9BD4-B15D96702439}" presName="parTx" presStyleLbl="revTx" presStyleIdx="3" presStyleCnt="6">
        <dgm:presLayoutVars>
          <dgm:chMax val="0"/>
          <dgm:chPref val="0"/>
        </dgm:presLayoutVars>
      </dgm:prSet>
      <dgm:spPr/>
    </dgm:pt>
    <dgm:pt modelId="{4F80B5C1-F253-4E0F-834D-9A0BB533E71A}" type="pres">
      <dgm:prSet presAssocID="{C6230B1E-A673-4DBD-A79E-B7BD2527306C}" presName="sibTrans" presStyleCnt="0"/>
      <dgm:spPr/>
    </dgm:pt>
    <dgm:pt modelId="{6E53BA7A-D648-4905-A4FE-0E83AEEFCBE8}" type="pres">
      <dgm:prSet presAssocID="{4918A58B-184B-4CB4-8D23-1663C1F12366}" presName="compNode" presStyleCnt="0"/>
      <dgm:spPr/>
    </dgm:pt>
    <dgm:pt modelId="{FF52F67D-FCBF-4985-A0F8-94150779981E}" type="pres">
      <dgm:prSet presAssocID="{4918A58B-184B-4CB4-8D23-1663C1F12366}" presName="bgRect" presStyleLbl="bgShp" presStyleIdx="4" presStyleCnt="6"/>
      <dgm:spPr/>
    </dgm:pt>
    <dgm:pt modelId="{4CF49D7A-8411-497B-80EC-D1A79087A1A7}" type="pres">
      <dgm:prSet presAssocID="{4918A58B-184B-4CB4-8D23-1663C1F12366}" presName="iconRect" presStyleLbl="node1" presStyleIdx="4" presStyleCnt="6"/>
      <dgm:spPr>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Explosion"/>
        </a:ext>
      </dgm:extLst>
    </dgm:pt>
    <dgm:pt modelId="{244269B5-5F56-472B-8C9D-BAB274CF6E6B}" type="pres">
      <dgm:prSet presAssocID="{4918A58B-184B-4CB4-8D23-1663C1F12366}" presName="spaceRect" presStyleCnt="0"/>
      <dgm:spPr/>
    </dgm:pt>
    <dgm:pt modelId="{E106BDC6-AF29-43D6-936D-036156119D55}" type="pres">
      <dgm:prSet presAssocID="{4918A58B-184B-4CB4-8D23-1663C1F12366}" presName="parTx" presStyleLbl="revTx" presStyleIdx="4" presStyleCnt="6">
        <dgm:presLayoutVars>
          <dgm:chMax val="0"/>
          <dgm:chPref val="0"/>
        </dgm:presLayoutVars>
      </dgm:prSet>
      <dgm:spPr/>
    </dgm:pt>
    <dgm:pt modelId="{577AE662-34EC-4BEB-B625-8F4928DEFF3C}" type="pres">
      <dgm:prSet presAssocID="{1A7BBDFF-1048-47E9-8224-C5A5C028DDAC}" presName="sibTrans" presStyleCnt="0"/>
      <dgm:spPr/>
    </dgm:pt>
    <dgm:pt modelId="{667FD41C-2365-4480-B97B-79905A45167C}" type="pres">
      <dgm:prSet presAssocID="{677D9560-8F9D-48C2-9B70-97483F23BAD5}" presName="compNode" presStyleCnt="0"/>
      <dgm:spPr/>
    </dgm:pt>
    <dgm:pt modelId="{B06FE6AE-2327-4E22-8D4C-DD29DB819467}" type="pres">
      <dgm:prSet presAssocID="{677D9560-8F9D-48C2-9B70-97483F23BAD5}" presName="bgRect" presStyleLbl="bgShp" presStyleIdx="5" presStyleCnt="6"/>
      <dgm:spPr/>
    </dgm:pt>
    <dgm:pt modelId="{9C75E4C4-21F8-47ED-ADD7-A859C716D0FD}" type="pres">
      <dgm:prSet presAssocID="{677D9560-8F9D-48C2-9B70-97483F23BAD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Excavator with solid fill"/>
        </a:ext>
      </dgm:extLst>
    </dgm:pt>
    <dgm:pt modelId="{64309902-46AA-4F6A-A6D8-A0295DF48FB1}" type="pres">
      <dgm:prSet presAssocID="{677D9560-8F9D-48C2-9B70-97483F23BAD5}" presName="spaceRect" presStyleCnt="0"/>
      <dgm:spPr/>
    </dgm:pt>
    <dgm:pt modelId="{B4622CA6-350D-4138-AC9D-C2DFAF2D518F}" type="pres">
      <dgm:prSet presAssocID="{677D9560-8F9D-48C2-9B70-97483F23BAD5}" presName="parTx" presStyleLbl="revTx" presStyleIdx="5" presStyleCnt="6">
        <dgm:presLayoutVars>
          <dgm:chMax val="0"/>
          <dgm:chPref val="0"/>
        </dgm:presLayoutVars>
      </dgm:prSet>
      <dgm:spPr/>
    </dgm:pt>
  </dgm:ptLst>
  <dgm:cxnLst>
    <dgm:cxn modelId="{A342F605-3E3A-4BAC-BF8B-208D793CB485}" type="presOf" srcId="{2AAC90B9-3426-4F53-8B8C-9AD978F297B7}" destId="{E0D8F0AB-DD0D-42E9-BC1C-CF1EE5E3D780}" srcOrd="0" destOrd="0" presId="urn:microsoft.com/office/officeart/2018/2/layout/IconVerticalSolidList"/>
    <dgm:cxn modelId="{0C1EE919-5591-41F9-BE35-A59733DBF391}" type="presOf" srcId="{165E5421-7E83-4C1D-9BD4-B15D96702439}" destId="{B027B3A7-C96E-4526-9B40-FBDCA2D0E252}" srcOrd="0" destOrd="0" presId="urn:microsoft.com/office/officeart/2018/2/layout/IconVerticalSolidList"/>
    <dgm:cxn modelId="{265A6A1D-FAD3-4135-8FD5-18822CA4A811}" srcId="{FE5394F8-A9D8-4228-A33F-4DC571E79059}" destId="{677D9560-8F9D-48C2-9B70-97483F23BAD5}" srcOrd="5" destOrd="0" parTransId="{364E359E-7387-4896-8B1D-192C03562792}" sibTransId="{77FCE84B-F05A-4F74-B9DE-ED0DDF81CF4A}"/>
    <dgm:cxn modelId="{56E3CE38-C82C-4C08-AA31-3937AB69BC0D}" srcId="{FE5394F8-A9D8-4228-A33F-4DC571E79059}" destId="{165E5421-7E83-4C1D-9BD4-B15D96702439}" srcOrd="3" destOrd="0" parTransId="{97476B66-96DE-498E-ACE1-C6F855B61F16}" sibTransId="{C6230B1E-A673-4DBD-A79E-B7BD2527306C}"/>
    <dgm:cxn modelId="{66C72A3E-5609-4152-B303-9396E60A77E2}" type="presOf" srcId="{677D9560-8F9D-48C2-9B70-97483F23BAD5}" destId="{B4622CA6-350D-4138-AC9D-C2DFAF2D518F}" srcOrd="0" destOrd="0" presId="urn:microsoft.com/office/officeart/2018/2/layout/IconVerticalSolidList"/>
    <dgm:cxn modelId="{25A7EF62-0931-42D1-BF66-6C78C7C44510}" srcId="{FE5394F8-A9D8-4228-A33F-4DC571E79059}" destId="{BD2BBBD6-28CD-4816-8F0B-22CBD849AED2}" srcOrd="0" destOrd="0" parTransId="{CB3E0F49-19E9-4CBF-B69D-E19EB8242118}" sibTransId="{69FFAA30-EB0D-4A47-B619-FD9FCB191874}"/>
    <dgm:cxn modelId="{2C4F2165-4CE4-4638-B866-EEB720324056}" srcId="{FE5394F8-A9D8-4228-A33F-4DC571E79059}" destId="{2AAC90B9-3426-4F53-8B8C-9AD978F297B7}" srcOrd="2" destOrd="0" parTransId="{56EDAF0A-661B-4CF4-B423-457F350D55BF}" sibTransId="{C362D6B0-7BA5-4969-8F75-18AEAF395E22}"/>
    <dgm:cxn modelId="{CDB62788-832D-4E5A-A13B-AC89C86B8423}" type="presOf" srcId="{4918A58B-184B-4CB4-8D23-1663C1F12366}" destId="{E106BDC6-AF29-43D6-936D-036156119D55}" srcOrd="0" destOrd="0" presId="urn:microsoft.com/office/officeart/2018/2/layout/IconVerticalSolidList"/>
    <dgm:cxn modelId="{6F80CF92-ED27-4105-97CA-F777262386E0}" type="presOf" srcId="{FF10E587-1E3F-49C5-B562-59FC44653897}" destId="{003A4A90-1392-429E-A2DA-532661A1D1F2}" srcOrd="0" destOrd="0" presId="urn:microsoft.com/office/officeart/2018/2/layout/IconVerticalSolidList"/>
    <dgm:cxn modelId="{913F5C95-CC90-4073-8C4E-38388EFA5F8D}" srcId="{FE5394F8-A9D8-4228-A33F-4DC571E79059}" destId="{FF10E587-1E3F-49C5-B562-59FC44653897}" srcOrd="1" destOrd="0" parTransId="{0536802D-C4D5-49B6-A0CC-A72DD4E821C4}" sibTransId="{8A394865-DBFD-46E1-A4D1-90B8437B8BCA}"/>
    <dgm:cxn modelId="{BB7AC39D-91EF-47C5-B771-7373B699066A}" type="presOf" srcId="{FE5394F8-A9D8-4228-A33F-4DC571E79059}" destId="{D1CFBF3A-306C-4053-B09F-983228CAF545}" srcOrd="0" destOrd="0" presId="urn:microsoft.com/office/officeart/2018/2/layout/IconVerticalSolidList"/>
    <dgm:cxn modelId="{FAB11EC0-FF66-4CFE-852A-457EC8A086D8}" type="presOf" srcId="{BD2BBBD6-28CD-4816-8F0B-22CBD849AED2}" destId="{1C31ABBC-D6FE-4282-B3CC-E6590A0E9CE5}" srcOrd="0" destOrd="0" presId="urn:microsoft.com/office/officeart/2018/2/layout/IconVerticalSolidList"/>
    <dgm:cxn modelId="{241176E8-907E-4D7A-99D6-3A2CEAB56E54}" srcId="{FE5394F8-A9D8-4228-A33F-4DC571E79059}" destId="{4918A58B-184B-4CB4-8D23-1663C1F12366}" srcOrd="4" destOrd="0" parTransId="{CA655FA5-1AC6-4220-BA9C-E46BBD5790E0}" sibTransId="{1A7BBDFF-1048-47E9-8224-C5A5C028DDAC}"/>
    <dgm:cxn modelId="{9E892486-F4D6-4803-A057-5585A90BF992}" type="presParOf" srcId="{D1CFBF3A-306C-4053-B09F-983228CAF545}" destId="{5E471EC3-68C6-48A7-9DE6-23C952F27434}" srcOrd="0" destOrd="0" presId="urn:microsoft.com/office/officeart/2018/2/layout/IconVerticalSolidList"/>
    <dgm:cxn modelId="{5118485D-071A-45A3-A996-90573D662A10}" type="presParOf" srcId="{5E471EC3-68C6-48A7-9DE6-23C952F27434}" destId="{3C20E78F-3012-4069-83ED-87345C50F180}" srcOrd="0" destOrd="0" presId="urn:microsoft.com/office/officeart/2018/2/layout/IconVerticalSolidList"/>
    <dgm:cxn modelId="{B1738988-8509-4882-9B31-2277E1616018}" type="presParOf" srcId="{5E471EC3-68C6-48A7-9DE6-23C952F27434}" destId="{B8A5FE17-B005-483C-A3D6-B4E191EBEE5B}" srcOrd="1" destOrd="0" presId="urn:microsoft.com/office/officeart/2018/2/layout/IconVerticalSolidList"/>
    <dgm:cxn modelId="{1D3D6475-4F37-411A-B3B8-48B48BD6692F}" type="presParOf" srcId="{5E471EC3-68C6-48A7-9DE6-23C952F27434}" destId="{75103EAE-60D9-4874-964E-FBA01DF04391}" srcOrd="2" destOrd="0" presId="urn:microsoft.com/office/officeart/2018/2/layout/IconVerticalSolidList"/>
    <dgm:cxn modelId="{93D571E5-6CA7-4681-93A1-DD98EE75B784}" type="presParOf" srcId="{5E471EC3-68C6-48A7-9DE6-23C952F27434}" destId="{1C31ABBC-D6FE-4282-B3CC-E6590A0E9CE5}" srcOrd="3" destOrd="0" presId="urn:microsoft.com/office/officeart/2018/2/layout/IconVerticalSolidList"/>
    <dgm:cxn modelId="{1A44CE1C-F598-4CCA-A34C-2EBEE65CFD85}" type="presParOf" srcId="{D1CFBF3A-306C-4053-B09F-983228CAF545}" destId="{B9BC30B5-83F3-47A9-8246-4603ED6F41BE}" srcOrd="1" destOrd="0" presId="urn:microsoft.com/office/officeart/2018/2/layout/IconVerticalSolidList"/>
    <dgm:cxn modelId="{715F0EAE-FC7C-4ECA-8230-7A02C671C1C1}" type="presParOf" srcId="{D1CFBF3A-306C-4053-B09F-983228CAF545}" destId="{DB507A5B-E9F6-4412-9346-3B01A3E778D7}" srcOrd="2" destOrd="0" presId="urn:microsoft.com/office/officeart/2018/2/layout/IconVerticalSolidList"/>
    <dgm:cxn modelId="{EEB39B0E-B2A9-44E4-9C25-40F09C57DAD8}" type="presParOf" srcId="{DB507A5B-E9F6-4412-9346-3B01A3E778D7}" destId="{3A53F496-139D-4120-96FA-0BBA9A236844}" srcOrd="0" destOrd="0" presId="urn:microsoft.com/office/officeart/2018/2/layout/IconVerticalSolidList"/>
    <dgm:cxn modelId="{B49C525D-1942-4F43-AA5D-DBAEA0D77A3D}" type="presParOf" srcId="{DB507A5B-E9F6-4412-9346-3B01A3E778D7}" destId="{2B32DEAE-D962-4DC9-86E2-83B294B79118}" srcOrd="1" destOrd="0" presId="urn:microsoft.com/office/officeart/2018/2/layout/IconVerticalSolidList"/>
    <dgm:cxn modelId="{78C947FA-3802-4B7E-B4D2-3BA8BEFB74C3}" type="presParOf" srcId="{DB507A5B-E9F6-4412-9346-3B01A3E778D7}" destId="{6C781087-5563-4B86-B1AB-879503E52FDB}" srcOrd="2" destOrd="0" presId="urn:microsoft.com/office/officeart/2018/2/layout/IconVerticalSolidList"/>
    <dgm:cxn modelId="{B5BE5C4B-1B43-4715-AFA0-5E620888D4A6}" type="presParOf" srcId="{DB507A5B-E9F6-4412-9346-3B01A3E778D7}" destId="{003A4A90-1392-429E-A2DA-532661A1D1F2}" srcOrd="3" destOrd="0" presId="urn:microsoft.com/office/officeart/2018/2/layout/IconVerticalSolidList"/>
    <dgm:cxn modelId="{45565C08-F094-4A86-8DD0-8003970740C6}" type="presParOf" srcId="{D1CFBF3A-306C-4053-B09F-983228CAF545}" destId="{4149405F-BC10-4FA6-9D07-DD1E43C5CFE9}" srcOrd="3" destOrd="0" presId="urn:microsoft.com/office/officeart/2018/2/layout/IconVerticalSolidList"/>
    <dgm:cxn modelId="{CDF34E76-41AF-43AE-A265-DD785B8DCA5B}" type="presParOf" srcId="{D1CFBF3A-306C-4053-B09F-983228CAF545}" destId="{0A72565E-4EEC-463B-9029-BE9468CA916D}" srcOrd="4" destOrd="0" presId="urn:microsoft.com/office/officeart/2018/2/layout/IconVerticalSolidList"/>
    <dgm:cxn modelId="{20A7F8BA-D0F9-4591-B0F5-5D2639CFCA98}" type="presParOf" srcId="{0A72565E-4EEC-463B-9029-BE9468CA916D}" destId="{90B5CA26-2D94-4667-851A-57B442B2EA55}" srcOrd="0" destOrd="0" presId="urn:microsoft.com/office/officeart/2018/2/layout/IconVerticalSolidList"/>
    <dgm:cxn modelId="{76B12CF3-FAAF-4A33-A878-98457FAD4543}" type="presParOf" srcId="{0A72565E-4EEC-463B-9029-BE9468CA916D}" destId="{A008485A-632A-4A48-915B-7AD52C84DB37}" srcOrd="1" destOrd="0" presId="urn:microsoft.com/office/officeart/2018/2/layout/IconVerticalSolidList"/>
    <dgm:cxn modelId="{BC7726FC-DF7F-432E-9D83-CEF3A50EF65A}" type="presParOf" srcId="{0A72565E-4EEC-463B-9029-BE9468CA916D}" destId="{90819F9F-A4F0-4599-AA3D-06ED5D2903EB}" srcOrd="2" destOrd="0" presId="urn:microsoft.com/office/officeart/2018/2/layout/IconVerticalSolidList"/>
    <dgm:cxn modelId="{85D0D7AB-F3D1-4E6D-9BFA-A1E4D581ACDD}" type="presParOf" srcId="{0A72565E-4EEC-463B-9029-BE9468CA916D}" destId="{E0D8F0AB-DD0D-42E9-BC1C-CF1EE5E3D780}" srcOrd="3" destOrd="0" presId="urn:microsoft.com/office/officeart/2018/2/layout/IconVerticalSolidList"/>
    <dgm:cxn modelId="{0C85AE4D-B249-4CF6-93B1-6D530E52B944}" type="presParOf" srcId="{D1CFBF3A-306C-4053-B09F-983228CAF545}" destId="{F06CA0CC-7AAE-428D-B522-C59517EB8BBB}" srcOrd="5" destOrd="0" presId="urn:microsoft.com/office/officeart/2018/2/layout/IconVerticalSolidList"/>
    <dgm:cxn modelId="{334BDA89-8D2C-4FDC-9EC2-06C5AC07753A}" type="presParOf" srcId="{D1CFBF3A-306C-4053-B09F-983228CAF545}" destId="{CB4E90FB-63CC-4780-A22D-0C08B2AEBAC1}" srcOrd="6" destOrd="0" presId="urn:microsoft.com/office/officeart/2018/2/layout/IconVerticalSolidList"/>
    <dgm:cxn modelId="{D46FD702-290B-449D-9A10-6AD6C8C403B0}" type="presParOf" srcId="{CB4E90FB-63CC-4780-A22D-0C08B2AEBAC1}" destId="{E64DBA1A-F0BC-44E7-8B64-BE9CF0851643}" srcOrd="0" destOrd="0" presId="urn:microsoft.com/office/officeart/2018/2/layout/IconVerticalSolidList"/>
    <dgm:cxn modelId="{A6C0DDA5-BD1D-4ABF-8394-0AC8318AD01F}" type="presParOf" srcId="{CB4E90FB-63CC-4780-A22D-0C08B2AEBAC1}" destId="{5371D469-6E05-4C16-AA65-9942D854BB61}" srcOrd="1" destOrd="0" presId="urn:microsoft.com/office/officeart/2018/2/layout/IconVerticalSolidList"/>
    <dgm:cxn modelId="{979FF16A-2EC4-43CE-BA11-ADE8F6D58E2D}" type="presParOf" srcId="{CB4E90FB-63CC-4780-A22D-0C08B2AEBAC1}" destId="{B03E4F9A-A41F-41C8-B1AD-933056F7212E}" srcOrd="2" destOrd="0" presId="urn:microsoft.com/office/officeart/2018/2/layout/IconVerticalSolidList"/>
    <dgm:cxn modelId="{05279A98-1242-4E90-B421-352A1C393227}" type="presParOf" srcId="{CB4E90FB-63CC-4780-A22D-0C08B2AEBAC1}" destId="{B027B3A7-C96E-4526-9B40-FBDCA2D0E252}" srcOrd="3" destOrd="0" presId="urn:microsoft.com/office/officeart/2018/2/layout/IconVerticalSolidList"/>
    <dgm:cxn modelId="{C4DB0327-0E8C-4ABC-AC24-5FD1B1AFB0C0}" type="presParOf" srcId="{D1CFBF3A-306C-4053-B09F-983228CAF545}" destId="{4F80B5C1-F253-4E0F-834D-9A0BB533E71A}" srcOrd="7" destOrd="0" presId="urn:microsoft.com/office/officeart/2018/2/layout/IconVerticalSolidList"/>
    <dgm:cxn modelId="{93B72485-E339-4A90-95CB-BF176F632014}" type="presParOf" srcId="{D1CFBF3A-306C-4053-B09F-983228CAF545}" destId="{6E53BA7A-D648-4905-A4FE-0E83AEEFCBE8}" srcOrd="8" destOrd="0" presId="urn:microsoft.com/office/officeart/2018/2/layout/IconVerticalSolidList"/>
    <dgm:cxn modelId="{F34D754D-9A55-41F8-B085-F020FB47FCB5}" type="presParOf" srcId="{6E53BA7A-D648-4905-A4FE-0E83AEEFCBE8}" destId="{FF52F67D-FCBF-4985-A0F8-94150779981E}" srcOrd="0" destOrd="0" presId="urn:microsoft.com/office/officeart/2018/2/layout/IconVerticalSolidList"/>
    <dgm:cxn modelId="{C53D5C96-069C-4EEC-94AD-E6E5045F605D}" type="presParOf" srcId="{6E53BA7A-D648-4905-A4FE-0E83AEEFCBE8}" destId="{4CF49D7A-8411-497B-80EC-D1A79087A1A7}" srcOrd="1" destOrd="0" presId="urn:microsoft.com/office/officeart/2018/2/layout/IconVerticalSolidList"/>
    <dgm:cxn modelId="{D495E435-6707-4237-B4E2-22E965A86718}" type="presParOf" srcId="{6E53BA7A-D648-4905-A4FE-0E83AEEFCBE8}" destId="{244269B5-5F56-472B-8C9D-BAB274CF6E6B}" srcOrd="2" destOrd="0" presId="urn:microsoft.com/office/officeart/2018/2/layout/IconVerticalSolidList"/>
    <dgm:cxn modelId="{1256D087-5F87-43CD-BEC8-BC4D980D9EC7}" type="presParOf" srcId="{6E53BA7A-D648-4905-A4FE-0E83AEEFCBE8}" destId="{E106BDC6-AF29-43D6-936D-036156119D55}" srcOrd="3" destOrd="0" presId="urn:microsoft.com/office/officeart/2018/2/layout/IconVerticalSolidList"/>
    <dgm:cxn modelId="{D38CAA97-9599-465C-8C65-CFDC2F048862}" type="presParOf" srcId="{D1CFBF3A-306C-4053-B09F-983228CAF545}" destId="{577AE662-34EC-4BEB-B625-8F4928DEFF3C}" srcOrd="9" destOrd="0" presId="urn:microsoft.com/office/officeart/2018/2/layout/IconVerticalSolidList"/>
    <dgm:cxn modelId="{3A691FB7-CF4B-4A25-A315-F759E4E49D2C}" type="presParOf" srcId="{D1CFBF3A-306C-4053-B09F-983228CAF545}" destId="{667FD41C-2365-4480-B97B-79905A45167C}" srcOrd="10" destOrd="0" presId="urn:microsoft.com/office/officeart/2018/2/layout/IconVerticalSolidList"/>
    <dgm:cxn modelId="{8BA37221-0AEC-4D6E-9F6E-77FF37C38343}" type="presParOf" srcId="{667FD41C-2365-4480-B97B-79905A45167C}" destId="{B06FE6AE-2327-4E22-8D4C-DD29DB819467}" srcOrd="0" destOrd="0" presId="urn:microsoft.com/office/officeart/2018/2/layout/IconVerticalSolidList"/>
    <dgm:cxn modelId="{D44609C3-7DFE-4FBD-A1EB-7BF55BEA2FDC}" type="presParOf" srcId="{667FD41C-2365-4480-B97B-79905A45167C}" destId="{9C75E4C4-21F8-47ED-ADD7-A859C716D0FD}" srcOrd="1" destOrd="0" presId="urn:microsoft.com/office/officeart/2018/2/layout/IconVerticalSolidList"/>
    <dgm:cxn modelId="{1F3BA787-E913-4454-858D-93EDCF3DF49D}" type="presParOf" srcId="{667FD41C-2365-4480-B97B-79905A45167C}" destId="{64309902-46AA-4F6A-A6D8-A0295DF48FB1}" srcOrd="2" destOrd="0" presId="urn:microsoft.com/office/officeart/2018/2/layout/IconVerticalSolidList"/>
    <dgm:cxn modelId="{330BD3E8-398E-4035-BFA0-60BCD3A68C12}" type="presParOf" srcId="{667FD41C-2365-4480-B97B-79905A45167C}" destId="{B4622CA6-350D-4138-AC9D-C2DFAF2D518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FF71E4-B74C-4F4F-82B5-59E628203D05}" type="doc">
      <dgm:prSet loTypeId="urn:microsoft.com/office/officeart/2005/8/layout/hierarchy1" loCatId="hierarchy" qsTypeId="urn:microsoft.com/office/officeart/2005/8/quickstyle/simple4" qsCatId="simple" csTypeId="urn:microsoft.com/office/officeart/2005/8/colors/accent2_2" csCatId="accent2"/>
      <dgm:spPr/>
      <dgm:t>
        <a:bodyPr/>
        <a:lstStyle/>
        <a:p>
          <a:endParaRPr lang="en-US"/>
        </a:p>
      </dgm:t>
    </dgm:pt>
    <dgm:pt modelId="{11D5ED7E-4581-4A10-8FFB-0526805B6EAF}">
      <dgm:prSet custT="1"/>
      <dgm:spPr/>
      <dgm:t>
        <a:bodyPr/>
        <a:lstStyle/>
        <a:p>
          <a:pPr>
            <a:lnSpc>
              <a:spcPct val="100000"/>
            </a:lnSpc>
          </a:pPr>
          <a:r>
            <a:rPr lang="en-US" sz="1600" dirty="0"/>
            <a:t>Advanced analysis of source water and wash water to be used during the work, with preservative where required.</a:t>
          </a:r>
        </a:p>
      </dgm:t>
    </dgm:pt>
    <dgm:pt modelId="{E66F24B8-EDA1-43F3-AFF4-84B32EB3125F}" type="parTrans" cxnId="{774B93CA-76A8-4486-9915-DB35BF529854}">
      <dgm:prSet/>
      <dgm:spPr/>
      <dgm:t>
        <a:bodyPr/>
        <a:lstStyle/>
        <a:p>
          <a:endParaRPr lang="en-US"/>
        </a:p>
      </dgm:t>
    </dgm:pt>
    <dgm:pt modelId="{C052927A-2196-4488-84A5-7FA5361B8225}" type="sibTrans" cxnId="{774B93CA-76A8-4486-9915-DB35BF529854}">
      <dgm:prSet/>
      <dgm:spPr/>
      <dgm:t>
        <a:bodyPr/>
        <a:lstStyle/>
        <a:p>
          <a:endParaRPr lang="en-US"/>
        </a:p>
      </dgm:t>
    </dgm:pt>
    <dgm:pt modelId="{C51A65C2-9D3B-4525-A84B-DDD7A7EA0A84}">
      <dgm:prSet custT="1"/>
      <dgm:spPr/>
      <dgm:t>
        <a:bodyPr/>
        <a:lstStyle/>
        <a:p>
          <a:pPr>
            <a:lnSpc>
              <a:spcPct val="100000"/>
            </a:lnSpc>
          </a:pPr>
          <a:r>
            <a:rPr lang="en-US" sz="1600" dirty="0"/>
            <a:t>Planning for wastes streams generated during the work. Coordinate waste characterization and disposal. </a:t>
          </a:r>
        </a:p>
      </dgm:t>
    </dgm:pt>
    <dgm:pt modelId="{7532159C-F986-4B84-BBB6-C9F8149B20F5}" type="parTrans" cxnId="{7D950F27-BA7B-414F-82E6-2EEC6329214D}">
      <dgm:prSet/>
      <dgm:spPr/>
      <dgm:t>
        <a:bodyPr/>
        <a:lstStyle/>
        <a:p>
          <a:endParaRPr lang="en-US"/>
        </a:p>
      </dgm:t>
    </dgm:pt>
    <dgm:pt modelId="{F860877D-CCC1-459F-94C4-A66687D05705}" type="sibTrans" cxnId="{7D950F27-BA7B-414F-82E6-2EEC6329214D}">
      <dgm:prSet/>
      <dgm:spPr/>
      <dgm:t>
        <a:bodyPr/>
        <a:lstStyle/>
        <a:p>
          <a:endParaRPr lang="en-US"/>
        </a:p>
      </dgm:t>
    </dgm:pt>
    <dgm:pt modelId="{4FAA7BF6-3099-485B-8777-D1CB85DE55F9}" type="pres">
      <dgm:prSet presAssocID="{0EFF71E4-B74C-4F4F-82B5-59E628203D05}" presName="hierChild1" presStyleCnt="0">
        <dgm:presLayoutVars>
          <dgm:chPref val="1"/>
          <dgm:dir/>
          <dgm:animOne val="branch"/>
          <dgm:animLvl val="lvl"/>
          <dgm:resizeHandles/>
        </dgm:presLayoutVars>
      </dgm:prSet>
      <dgm:spPr/>
    </dgm:pt>
    <dgm:pt modelId="{436F23AB-3F6C-43B3-8919-F9E3D8D2B8AC}" type="pres">
      <dgm:prSet presAssocID="{11D5ED7E-4581-4A10-8FFB-0526805B6EAF}" presName="hierRoot1" presStyleCnt="0"/>
      <dgm:spPr/>
    </dgm:pt>
    <dgm:pt modelId="{584E1C33-8754-450A-9DE0-03EC2FC62CFB}" type="pres">
      <dgm:prSet presAssocID="{11D5ED7E-4581-4A10-8FFB-0526805B6EAF}" presName="composite" presStyleCnt="0"/>
      <dgm:spPr/>
    </dgm:pt>
    <dgm:pt modelId="{F6D3E024-D627-4CB7-AD39-B31947DF9BBC}" type="pres">
      <dgm:prSet presAssocID="{11D5ED7E-4581-4A10-8FFB-0526805B6EAF}" presName="background" presStyleLbl="node0" presStyleIdx="0" presStyleCnt="2"/>
      <dgm:spPr/>
    </dgm:pt>
    <dgm:pt modelId="{918253CA-E65A-4EC8-8402-7337FAA38CF4}" type="pres">
      <dgm:prSet presAssocID="{11D5ED7E-4581-4A10-8FFB-0526805B6EAF}" presName="text" presStyleLbl="fgAcc0" presStyleIdx="0" presStyleCnt="2">
        <dgm:presLayoutVars>
          <dgm:chPref val="3"/>
        </dgm:presLayoutVars>
      </dgm:prSet>
      <dgm:spPr/>
    </dgm:pt>
    <dgm:pt modelId="{445182DC-991D-4B4C-9197-50BADC0259DF}" type="pres">
      <dgm:prSet presAssocID="{11D5ED7E-4581-4A10-8FFB-0526805B6EAF}" presName="hierChild2" presStyleCnt="0"/>
      <dgm:spPr/>
    </dgm:pt>
    <dgm:pt modelId="{7F7AB171-E775-494D-A09E-67E10847970F}" type="pres">
      <dgm:prSet presAssocID="{C51A65C2-9D3B-4525-A84B-DDD7A7EA0A84}" presName="hierRoot1" presStyleCnt="0"/>
      <dgm:spPr/>
    </dgm:pt>
    <dgm:pt modelId="{C5A29AC0-4B35-46A4-8D89-9458EC469796}" type="pres">
      <dgm:prSet presAssocID="{C51A65C2-9D3B-4525-A84B-DDD7A7EA0A84}" presName="composite" presStyleCnt="0"/>
      <dgm:spPr/>
    </dgm:pt>
    <dgm:pt modelId="{46A10201-2FD5-4C4D-9294-6CCD43D2967F}" type="pres">
      <dgm:prSet presAssocID="{C51A65C2-9D3B-4525-A84B-DDD7A7EA0A84}" presName="background" presStyleLbl="node0" presStyleIdx="1" presStyleCnt="2"/>
      <dgm:spPr/>
    </dgm:pt>
    <dgm:pt modelId="{E29F2B6E-8F5C-4D62-A027-9985818A2434}" type="pres">
      <dgm:prSet presAssocID="{C51A65C2-9D3B-4525-A84B-DDD7A7EA0A84}" presName="text" presStyleLbl="fgAcc0" presStyleIdx="1" presStyleCnt="2">
        <dgm:presLayoutVars>
          <dgm:chPref val="3"/>
        </dgm:presLayoutVars>
      </dgm:prSet>
      <dgm:spPr/>
    </dgm:pt>
    <dgm:pt modelId="{9418E142-D02C-47EA-A755-E69B66071B43}" type="pres">
      <dgm:prSet presAssocID="{C51A65C2-9D3B-4525-A84B-DDD7A7EA0A84}" presName="hierChild2" presStyleCnt="0"/>
      <dgm:spPr/>
    </dgm:pt>
  </dgm:ptLst>
  <dgm:cxnLst>
    <dgm:cxn modelId="{7D950F27-BA7B-414F-82E6-2EEC6329214D}" srcId="{0EFF71E4-B74C-4F4F-82B5-59E628203D05}" destId="{C51A65C2-9D3B-4525-A84B-DDD7A7EA0A84}" srcOrd="1" destOrd="0" parTransId="{7532159C-F986-4B84-BBB6-C9F8149B20F5}" sibTransId="{F860877D-CCC1-459F-94C4-A66687D05705}"/>
    <dgm:cxn modelId="{639966B0-FD99-4F98-8381-1C701D83748D}" type="presOf" srcId="{C51A65C2-9D3B-4525-A84B-DDD7A7EA0A84}" destId="{E29F2B6E-8F5C-4D62-A027-9985818A2434}" srcOrd="0" destOrd="0" presId="urn:microsoft.com/office/officeart/2005/8/layout/hierarchy1"/>
    <dgm:cxn modelId="{C16CC6B5-22EB-40C0-B593-B74BC98EB7AD}" type="presOf" srcId="{11D5ED7E-4581-4A10-8FFB-0526805B6EAF}" destId="{918253CA-E65A-4EC8-8402-7337FAA38CF4}" srcOrd="0" destOrd="0" presId="urn:microsoft.com/office/officeart/2005/8/layout/hierarchy1"/>
    <dgm:cxn modelId="{F77E5FBE-A506-4D5F-BA14-16729FCB5442}" type="presOf" srcId="{0EFF71E4-B74C-4F4F-82B5-59E628203D05}" destId="{4FAA7BF6-3099-485B-8777-D1CB85DE55F9}" srcOrd="0" destOrd="0" presId="urn:microsoft.com/office/officeart/2005/8/layout/hierarchy1"/>
    <dgm:cxn modelId="{774B93CA-76A8-4486-9915-DB35BF529854}" srcId="{0EFF71E4-B74C-4F4F-82B5-59E628203D05}" destId="{11D5ED7E-4581-4A10-8FFB-0526805B6EAF}" srcOrd="0" destOrd="0" parTransId="{E66F24B8-EDA1-43F3-AFF4-84B32EB3125F}" sibTransId="{C052927A-2196-4488-84A5-7FA5361B8225}"/>
    <dgm:cxn modelId="{96E8B908-CFF2-4EF4-A474-35D519AB5926}" type="presParOf" srcId="{4FAA7BF6-3099-485B-8777-D1CB85DE55F9}" destId="{436F23AB-3F6C-43B3-8919-F9E3D8D2B8AC}" srcOrd="0" destOrd="0" presId="urn:microsoft.com/office/officeart/2005/8/layout/hierarchy1"/>
    <dgm:cxn modelId="{DD1BDDCD-C0DF-4DD4-B79C-82E85AB852C1}" type="presParOf" srcId="{436F23AB-3F6C-43B3-8919-F9E3D8D2B8AC}" destId="{584E1C33-8754-450A-9DE0-03EC2FC62CFB}" srcOrd="0" destOrd="0" presId="urn:microsoft.com/office/officeart/2005/8/layout/hierarchy1"/>
    <dgm:cxn modelId="{11DD7162-99D4-447A-9AED-0D29CE4E6305}" type="presParOf" srcId="{584E1C33-8754-450A-9DE0-03EC2FC62CFB}" destId="{F6D3E024-D627-4CB7-AD39-B31947DF9BBC}" srcOrd="0" destOrd="0" presId="urn:microsoft.com/office/officeart/2005/8/layout/hierarchy1"/>
    <dgm:cxn modelId="{2F7DF7E4-78D3-4FBC-9EF8-C8B834874179}" type="presParOf" srcId="{584E1C33-8754-450A-9DE0-03EC2FC62CFB}" destId="{918253CA-E65A-4EC8-8402-7337FAA38CF4}" srcOrd="1" destOrd="0" presId="urn:microsoft.com/office/officeart/2005/8/layout/hierarchy1"/>
    <dgm:cxn modelId="{3F751E03-A381-4048-9CB4-863C16BA21EA}" type="presParOf" srcId="{436F23AB-3F6C-43B3-8919-F9E3D8D2B8AC}" destId="{445182DC-991D-4B4C-9197-50BADC0259DF}" srcOrd="1" destOrd="0" presId="urn:microsoft.com/office/officeart/2005/8/layout/hierarchy1"/>
    <dgm:cxn modelId="{EFBB7CCC-9B99-464E-BA58-7782DD31C1BD}" type="presParOf" srcId="{4FAA7BF6-3099-485B-8777-D1CB85DE55F9}" destId="{7F7AB171-E775-494D-A09E-67E10847970F}" srcOrd="1" destOrd="0" presId="urn:microsoft.com/office/officeart/2005/8/layout/hierarchy1"/>
    <dgm:cxn modelId="{D50963FE-6F6A-4109-A881-E3428E4AA9B8}" type="presParOf" srcId="{7F7AB171-E775-494D-A09E-67E10847970F}" destId="{C5A29AC0-4B35-46A4-8D89-9458EC469796}" srcOrd="0" destOrd="0" presId="urn:microsoft.com/office/officeart/2005/8/layout/hierarchy1"/>
    <dgm:cxn modelId="{04109101-A381-4ADB-84CB-DBB36B080232}" type="presParOf" srcId="{C5A29AC0-4B35-46A4-8D89-9458EC469796}" destId="{46A10201-2FD5-4C4D-9294-6CCD43D2967F}" srcOrd="0" destOrd="0" presId="urn:microsoft.com/office/officeart/2005/8/layout/hierarchy1"/>
    <dgm:cxn modelId="{23CB35ED-53F2-4ECF-972D-391E9DA1C4DD}" type="presParOf" srcId="{C5A29AC0-4B35-46A4-8D89-9458EC469796}" destId="{E29F2B6E-8F5C-4D62-A027-9985818A2434}" srcOrd="1" destOrd="0" presId="urn:microsoft.com/office/officeart/2005/8/layout/hierarchy1"/>
    <dgm:cxn modelId="{95207504-584F-4395-B6FC-C916768C240E}" type="presParOf" srcId="{7F7AB171-E775-494D-A09E-67E10847970F}" destId="{9418E142-D02C-47EA-A755-E69B66071B4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2D29C5-35BF-4636-8AAB-74148F6FFE25}" type="doc">
      <dgm:prSet loTypeId="urn:microsoft.com/office/officeart/2005/8/layout/default" loCatId="list" qsTypeId="urn:microsoft.com/office/officeart/2005/8/quickstyle/simple1" qsCatId="simple" csTypeId="urn:microsoft.com/office/officeart/2005/8/colors/accent2_1" csCatId="accent2"/>
      <dgm:spPr/>
      <dgm:t>
        <a:bodyPr/>
        <a:lstStyle/>
        <a:p>
          <a:endParaRPr lang="en-US"/>
        </a:p>
      </dgm:t>
    </dgm:pt>
    <dgm:pt modelId="{BB52117B-3CA8-427A-8754-0AF140F7A1A5}">
      <dgm:prSet/>
      <dgm:spPr/>
      <dgm:t>
        <a:bodyPr/>
        <a:lstStyle/>
        <a:p>
          <a:r>
            <a:rPr lang="en-CA"/>
            <a:t>Clothing to be of natural fibres and well laundered</a:t>
          </a:r>
          <a:endParaRPr lang="en-US"/>
        </a:p>
      </dgm:t>
    </dgm:pt>
    <dgm:pt modelId="{4A8E6902-303E-4741-9855-831516301426}" type="parTrans" cxnId="{24602ABB-8066-4D12-8C00-659335215F1A}">
      <dgm:prSet/>
      <dgm:spPr/>
      <dgm:t>
        <a:bodyPr/>
        <a:lstStyle/>
        <a:p>
          <a:endParaRPr lang="en-US"/>
        </a:p>
      </dgm:t>
    </dgm:pt>
    <dgm:pt modelId="{E072E2B3-4132-4EA6-9C19-4F4379AC14E9}" type="sibTrans" cxnId="{24602ABB-8066-4D12-8C00-659335215F1A}">
      <dgm:prSet/>
      <dgm:spPr/>
      <dgm:t>
        <a:bodyPr/>
        <a:lstStyle/>
        <a:p>
          <a:endParaRPr lang="en-US"/>
        </a:p>
      </dgm:t>
    </dgm:pt>
    <dgm:pt modelId="{88CD0A2E-1AD7-45EF-A70E-5B08D848DD81}">
      <dgm:prSet/>
      <dgm:spPr/>
      <dgm:t>
        <a:bodyPr/>
        <a:lstStyle/>
        <a:p>
          <a:r>
            <a:rPr lang="en-US"/>
            <a:t>Nitrile gloves worn and changed frequently</a:t>
          </a:r>
        </a:p>
      </dgm:t>
    </dgm:pt>
    <dgm:pt modelId="{E1D06223-9E96-4F00-AA2A-55FE699E16CD}" type="parTrans" cxnId="{2C5520B5-38DF-4217-B0A8-F78C0DB1F6E2}">
      <dgm:prSet/>
      <dgm:spPr/>
      <dgm:t>
        <a:bodyPr/>
        <a:lstStyle/>
        <a:p>
          <a:endParaRPr lang="en-US"/>
        </a:p>
      </dgm:t>
    </dgm:pt>
    <dgm:pt modelId="{BF21C92B-9588-48DB-9034-6BABCC7153AF}" type="sibTrans" cxnId="{2C5520B5-38DF-4217-B0A8-F78C0DB1F6E2}">
      <dgm:prSet/>
      <dgm:spPr/>
      <dgm:t>
        <a:bodyPr/>
        <a:lstStyle/>
        <a:p>
          <a:endParaRPr lang="en-US"/>
        </a:p>
      </dgm:t>
    </dgm:pt>
    <dgm:pt modelId="{43020ED3-0194-42FB-8DAD-F8307E86FFFA}">
      <dgm:prSet/>
      <dgm:spPr/>
      <dgm:t>
        <a:bodyPr/>
        <a:lstStyle/>
        <a:p>
          <a:r>
            <a:rPr lang="en-US"/>
            <a:t>PFAS-free field equipment</a:t>
          </a:r>
        </a:p>
      </dgm:t>
    </dgm:pt>
    <dgm:pt modelId="{87F34171-A876-48A2-A65D-F44D3F9BEED2}" type="parTrans" cxnId="{F8C2409A-D148-4267-8EB7-A13DAEC1BC8C}">
      <dgm:prSet/>
      <dgm:spPr/>
      <dgm:t>
        <a:bodyPr/>
        <a:lstStyle/>
        <a:p>
          <a:endParaRPr lang="en-US"/>
        </a:p>
      </dgm:t>
    </dgm:pt>
    <dgm:pt modelId="{43EE8328-3ADF-4D02-A9CB-D23C9DD4CE80}" type="sibTrans" cxnId="{F8C2409A-D148-4267-8EB7-A13DAEC1BC8C}">
      <dgm:prSet/>
      <dgm:spPr/>
      <dgm:t>
        <a:bodyPr/>
        <a:lstStyle/>
        <a:p>
          <a:endParaRPr lang="en-US"/>
        </a:p>
      </dgm:t>
    </dgm:pt>
    <dgm:pt modelId="{9319B1F2-144A-41D6-B6A4-6DB31B3981BB}">
      <dgm:prSet/>
      <dgm:spPr/>
      <dgm:t>
        <a:bodyPr/>
        <a:lstStyle/>
        <a:p>
          <a:r>
            <a:rPr lang="en-US"/>
            <a:t>Avoid contact with products that could cause cross contamination</a:t>
          </a:r>
        </a:p>
      </dgm:t>
    </dgm:pt>
    <dgm:pt modelId="{7AFFDA87-5DAD-43C0-BB13-C3CE95744407}" type="parTrans" cxnId="{80CFF19F-A4A7-4895-990D-1D4D3AF2F413}">
      <dgm:prSet/>
      <dgm:spPr/>
      <dgm:t>
        <a:bodyPr/>
        <a:lstStyle/>
        <a:p>
          <a:endParaRPr lang="en-US"/>
        </a:p>
      </dgm:t>
    </dgm:pt>
    <dgm:pt modelId="{381D8D14-7687-452D-A7F4-00C0935E3A21}" type="sibTrans" cxnId="{80CFF19F-A4A7-4895-990D-1D4D3AF2F413}">
      <dgm:prSet/>
      <dgm:spPr/>
      <dgm:t>
        <a:bodyPr/>
        <a:lstStyle/>
        <a:p>
          <a:endParaRPr lang="en-US"/>
        </a:p>
      </dgm:t>
    </dgm:pt>
    <dgm:pt modelId="{AEED75A9-51DC-4A00-9546-D3F17FA5D177}">
      <dgm:prSet/>
      <dgm:spPr/>
      <dgm:t>
        <a:bodyPr/>
        <a:lstStyle/>
        <a:p>
          <a:r>
            <a:rPr lang="en-CA"/>
            <a:t>Record field notes on regular paper using masonite clipboards</a:t>
          </a:r>
          <a:endParaRPr lang="en-US"/>
        </a:p>
      </dgm:t>
    </dgm:pt>
    <dgm:pt modelId="{4ADBB54A-ECE5-4C79-9504-FE1AEB9A5D4B}" type="parTrans" cxnId="{8359837D-6718-488F-B559-00A7CE5E2C48}">
      <dgm:prSet/>
      <dgm:spPr/>
      <dgm:t>
        <a:bodyPr/>
        <a:lstStyle/>
        <a:p>
          <a:endParaRPr lang="en-US"/>
        </a:p>
      </dgm:t>
    </dgm:pt>
    <dgm:pt modelId="{9F660667-A882-4A68-BDDC-83991EBD4AC9}" type="sibTrans" cxnId="{8359837D-6718-488F-B559-00A7CE5E2C48}">
      <dgm:prSet/>
      <dgm:spPr/>
      <dgm:t>
        <a:bodyPr/>
        <a:lstStyle/>
        <a:p>
          <a:endParaRPr lang="en-US"/>
        </a:p>
      </dgm:t>
    </dgm:pt>
    <dgm:pt modelId="{BD481868-2227-48A8-9BA2-E1B71E5FAF31}">
      <dgm:prSet/>
      <dgm:spPr/>
      <dgm:t>
        <a:bodyPr/>
        <a:lstStyle/>
        <a:p>
          <a:r>
            <a:rPr lang="en-US"/>
            <a:t>Use laboratory supplied labels using a ballpoint pen.</a:t>
          </a:r>
        </a:p>
      </dgm:t>
    </dgm:pt>
    <dgm:pt modelId="{78B96429-189A-4726-BAE4-F4B8ABD2CB24}" type="parTrans" cxnId="{B5329E8B-3751-49A1-9B02-2422EFF4960F}">
      <dgm:prSet/>
      <dgm:spPr/>
      <dgm:t>
        <a:bodyPr/>
        <a:lstStyle/>
        <a:p>
          <a:endParaRPr lang="en-US"/>
        </a:p>
      </dgm:t>
    </dgm:pt>
    <dgm:pt modelId="{6B0D80B4-7253-45DE-94F3-C57303C2D666}" type="sibTrans" cxnId="{B5329E8B-3751-49A1-9B02-2422EFF4960F}">
      <dgm:prSet/>
      <dgm:spPr/>
      <dgm:t>
        <a:bodyPr/>
        <a:lstStyle/>
        <a:p>
          <a:endParaRPr lang="en-US"/>
        </a:p>
      </dgm:t>
    </dgm:pt>
    <dgm:pt modelId="{54C7F377-68E0-4F8E-AB20-D1E51C307336}">
      <dgm:prSet/>
      <dgm:spPr/>
      <dgm:t>
        <a:bodyPr/>
        <a:lstStyle/>
        <a:p>
          <a:r>
            <a:rPr lang="en-CA"/>
            <a:t>Shower the night before and rinse with water </a:t>
          </a:r>
          <a:r>
            <a:rPr lang="en-US"/>
            <a:t>only on the day of sampling</a:t>
          </a:r>
        </a:p>
      </dgm:t>
    </dgm:pt>
    <dgm:pt modelId="{C06BDB4F-15D0-404C-8E43-2FB219D11515}" type="parTrans" cxnId="{875A3BD9-D0B4-4C60-8D78-70849596DE9D}">
      <dgm:prSet/>
      <dgm:spPr/>
      <dgm:t>
        <a:bodyPr/>
        <a:lstStyle/>
        <a:p>
          <a:endParaRPr lang="en-US"/>
        </a:p>
      </dgm:t>
    </dgm:pt>
    <dgm:pt modelId="{66F8CBB7-395E-4E4B-94A0-9F443B84984E}" type="sibTrans" cxnId="{875A3BD9-D0B4-4C60-8D78-70849596DE9D}">
      <dgm:prSet/>
      <dgm:spPr/>
      <dgm:t>
        <a:bodyPr/>
        <a:lstStyle/>
        <a:p>
          <a:endParaRPr lang="en-US"/>
        </a:p>
      </dgm:t>
    </dgm:pt>
    <dgm:pt modelId="{8D4B8554-C2E8-405D-A8D6-11D840C1B39C}">
      <dgm:prSet/>
      <dgm:spPr/>
      <dgm:t>
        <a:bodyPr/>
        <a:lstStyle/>
        <a:p>
          <a:r>
            <a:rPr lang="en-US"/>
            <a:t>Limit visitors to the site</a:t>
          </a:r>
        </a:p>
      </dgm:t>
    </dgm:pt>
    <dgm:pt modelId="{C79A7FF9-CABF-46B1-B88E-4A4AEDB71D22}" type="parTrans" cxnId="{92794639-39CC-48A1-BC8E-191FA95738F9}">
      <dgm:prSet/>
      <dgm:spPr/>
      <dgm:t>
        <a:bodyPr/>
        <a:lstStyle/>
        <a:p>
          <a:endParaRPr lang="en-US"/>
        </a:p>
      </dgm:t>
    </dgm:pt>
    <dgm:pt modelId="{A50FDD9D-FE4B-4FE6-A734-5F6D6822325C}" type="sibTrans" cxnId="{92794639-39CC-48A1-BC8E-191FA95738F9}">
      <dgm:prSet/>
      <dgm:spPr/>
      <dgm:t>
        <a:bodyPr/>
        <a:lstStyle/>
        <a:p>
          <a:endParaRPr lang="en-US"/>
        </a:p>
      </dgm:t>
    </dgm:pt>
    <dgm:pt modelId="{2FD5844E-C55F-45A8-A9D7-171C08949B82}">
      <dgm:prSet/>
      <dgm:spPr/>
      <dgm:t>
        <a:bodyPr/>
        <a:lstStyle/>
        <a:p>
          <a:r>
            <a:rPr lang="en-US"/>
            <a:t>Use only pre-tested PFAS free water supply</a:t>
          </a:r>
        </a:p>
      </dgm:t>
    </dgm:pt>
    <dgm:pt modelId="{48D54219-9678-43FD-8260-909645C32B58}" type="parTrans" cxnId="{408F3BF5-C028-41C6-8AAD-F354A96FFD80}">
      <dgm:prSet/>
      <dgm:spPr/>
      <dgm:t>
        <a:bodyPr/>
        <a:lstStyle/>
        <a:p>
          <a:endParaRPr lang="en-US"/>
        </a:p>
      </dgm:t>
    </dgm:pt>
    <dgm:pt modelId="{32782999-E25B-4FA8-B4FA-522E58DAEC06}" type="sibTrans" cxnId="{408F3BF5-C028-41C6-8AAD-F354A96FFD80}">
      <dgm:prSet/>
      <dgm:spPr/>
      <dgm:t>
        <a:bodyPr/>
        <a:lstStyle/>
        <a:p>
          <a:endParaRPr lang="en-US"/>
        </a:p>
      </dgm:t>
    </dgm:pt>
    <dgm:pt modelId="{A0DD61A8-07D4-433E-84A8-204AEFE6151F}">
      <dgm:prSet/>
      <dgm:spPr/>
      <dgm:t>
        <a:bodyPr/>
        <a:lstStyle/>
        <a:p>
          <a:r>
            <a:rPr lang="en-US"/>
            <a:t>Follow decontamination procedures</a:t>
          </a:r>
        </a:p>
      </dgm:t>
    </dgm:pt>
    <dgm:pt modelId="{5020FBAD-AC64-4CF3-8CA8-1D8B56C1E71B}" type="parTrans" cxnId="{08DFAAAE-25E5-4A05-B5A8-79D1CE7F2848}">
      <dgm:prSet/>
      <dgm:spPr/>
      <dgm:t>
        <a:bodyPr/>
        <a:lstStyle/>
        <a:p>
          <a:endParaRPr lang="en-US"/>
        </a:p>
      </dgm:t>
    </dgm:pt>
    <dgm:pt modelId="{FEF4CD65-11D6-4C96-AF48-B435C8099405}" type="sibTrans" cxnId="{08DFAAAE-25E5-4A05-B5A8-79D1CE7F2848}">
      <dgm:prSet/>
      <dgm:spPr/>
      <dgm:t>
        <a:bodyPr/>
        <a:lstStyle/>
        <a:p>
          <a:endParaRPr lang="en-US"/>
        </a:p>
      </dgm:t>
    </dgm:pt>
    <dgm:pt modelId="{65DB5CBF-CCBF-4206-BFF9-7E2890F080D7}" type="pres">
      <dgm:prSet presAssocID="{BC2D29C5-35BF-4636-8AAB-74148F6FFE25}" presName="diagram" presStyleCnt="0">
        <dgm:presLayoutVars>
          <dgm:dir/>
          <dgm:resizeHandles val="exact"/>
        </dgm:presLayoutVars>
      </dgm:prSet>
      <dgm:spPr/>
    </dgm:pt>
    <dgm:pt modelId="{7667E319-73D8-4887-8D6D-4F3A031593F2}" type="pres">
      <dgm:prSet presAssocID="{BB52117B-3CA8-427A-8754-0AF140F7A1A5}" presName="node" presStyleLbl="node1" presStyleIdx="0" presStyleCnt="10">
        <dgm:presLayoutVars>
          <dgm:bulletEnabled val="1"/>
        </dgm:presLayoutVars>
      </dgm:prSet>
      <dgm:spPr/>
    </dgm:pt>
    <dgm:pt modelId="{872DC5F0-F466-4B7A-BC7E-07F34F080F3E}" type="pres">
      <dgm:prSet presAssocID="{E072E2B3-4132-4EA6-9C19-4F4379AC14E9}" presName="sibTrans" presStyleCnt="0"/>
      <dgm:spPr/>
    </dgm:pt>
    <dgm:pt modelId="{B95DE08C-A95E-4615-ACB2-E0C6F3919778}" type="pres">
      <dgm:prSet presAssocID="{88CD0A2E-1AD7-45EF-A70E-5B08D848DD81}" presName="node" presStyleLbl="node1" presStyleIdx="1" presStyleCnt="10">
        <dgm:presLayoutVars>
          <dgm:bulletEnabled val="1"/>
        </dgm:presLayoutVars>
      </dgm:prSet>
      <dgm:spPr/>
    </dgm:pt>
    <dgm:pt modelId="{E28A7163-3C77-4845-947C-A10543FB0C79}" type="pres">
      <dgm:prSet presAssocID="{BF21C92B-9588-48DB-9034-6BABCC7153AF}" presName="sibTrans" presStyleCnt="0"/>
      <dgm:spPr/>
    </dgm:pt>
    <dgm:pt modelId="{2833B553-9AB4-46C1-B80C-2F6EFA40CB6E}" type="pres">
      <dgm:prSet presAssocID="{43020ED3-0194-42FB-8DAD-F8307E86FFFA}" presName="node" presStyleLbl="node1" presStyleIdx="2" presStyleCnt="10">
        <dgm:presLayoutVars>
          <dgm:bulletEnabled val="1"/>
        </dgm:presLayoutVars>
      </dgm:prSet>
      <dgm:spPr/>
    </dgm:pt>
    <dgm:pt modelId="{9241BCCA-E792-4E27-9AB2-FD4306B780E0}" type="pres">
      <dgm:prSet presAssocID="{43EE8328-3ADF-4D02-A9CB-D23C9DD4CE80}" presName="sibTrans" presStyleCnt="0"/>
      <dgm:spPr/>
    </dgm:pt>
    <dgm:pt modelId="{E95256B2-0936-453C-A04F-D081B128AFBB}" type="pres">
      <dgm:prSet presAssocID="{9319B1F2-144A-41D6-B6A4-6DB31B3981BB}" presName="node" presStyleLbl="node1" presStyleIdx="3" presStyleCnt="10">
        <dgm:presLayoutVars>
          <dgm:bulletEnabled val="1"/>
        </dgm:presLayoutVars>
      </dgm:prSet>
      <dgm:spPr/>
    </dgm:pt>
    <dgm:pt modelId="{F50827E9-8C83-4C23-9F18-067808540D9B}" type="pres">
      <dgm:prSet presAssocID="{381D8D14-7687-452D-A7F4-00C0935E3A21}" presName="sibTrans" presStyleCnt="0"/>
      <dgm:spPr/>
    </dgm:pt>
    <dgm:pt modelId="{07D537FA-B645-4BF0-9D69-C9551CA35B28}" type="pres">
      <dgm:prSet presAssocID="{AEED75A9-51DC-4A00-9546-D3F17FA5D177}" presName="node" presStyleLbl="node1" presStyleIdx="4" presStyleCnt="10">
        <dgm:presLayoutVars>
          <dgm:bulletEnabled val="1"/>
        </dgm:presLayoutVars>
      </dgm:prSet>
      <dgm:spPr/>
    </dgm:pt>
    <dgm:pt modelId="{EE9620FE-0EBA-4965-8C15-A8169B196319}" type="pres">
      <dgm:prSet presAssocID="{9F660667-A882-4A68-BDDC-83991EBD4AC9}" presName="sibTrans" presStyleCnt="0"/>
      <dgm:spPr/>
    </dgm:pt>
    <dgm:pt modelId="{81989FC7-C3DB-45B9-B1D3-CDF5BE9B054A}" type="pres">
      <dgm:prSet presAssocID="{BD481868-2227-48A8-9BA2-E1B71E5FAF31}" presName="node" presStyleLbl="node1" presStyleIdx="5" presStyleCnt="10">
        <dgm:presLayoutVars>
          <dgm:bulletEnabled val="1"/>
        </dgm:presLayoutVars>
      </dgm:prSet>
      <dgm:spPr/>
    </dgm:pt>
    <dgm:pt modelId="{457365BD-B971-4F4E-AF90-293C4AED19CC}" type="pres">
      <dgm:prSet presAssocID="{6B0D80B4-7253-45DE-94F3-C57303C2D666}" presName="sibTrans" presStyleCnt="0"/>
      <dgm:spPr/>
    </dgm:pt>
    <dgm:pt modelId="{A3CA87F3-0BCB-4B9A-AB4C-4E5FD5F35129}" type="pres">
      <dgm:prSet presAssocID="{54C7F377-68E0-4F8E-AB20-D1E51C307336}" presName="node" presStyleLbl="node1" presStyleIdx="6" presStyleCnt="10">
        <dgm:presLayoutVars>
          <dgm:bulletEnabled val="1"/>
        </dgm:presLayoutVars>
      </dgm:prSet>
      <dgm:spPr/>
    </dgm:pt>
    <dgm:pt modelId="{B9E43DA0-AB66-4B83-A620-E9065F34B1D9}" type="pres">
      <dgm:prSet presAssocID="{66F8CBB7-395E-4E4B-94A0-9F443B84984E}" presName="sibTrans" presStyleCnt="0"/>
      <dgm:spPr/>
    </dgm:pt>
    <dgm:pt modelId="{F8A755AA-C5FD-4F81-B21E-85084D5F1B36}" type="pres">
      <dgm:prSet presAssocID="{8D4B8554-C2E8-405D-A8D6-11D840C1B39C}" presName="node" presStyleLbl="node1" presStyleIdx="7" presStyleCnt="10">
        <dgm:presLayoutVars>
          <dgm:bulletEnabled val="1"/>
        </dgm:presLayoutVars>
      </dgm:prSet>
      <dgm:spPr/>
    </dgm:pt>
    <dgm:pt modelId="{0B96B7F7-D6E2-4DA2-8AB1-85FE49FAF006}" type="pres">
      <dgm:prSet presAssocID="{A50FDD9D-FE4B-4FE6-A734-5F6D6822325C}" presName="sibTrans" presStyleCnt="0"/>
      <dgm:spPr/>
    </dgm:pt>
    <dgm:pt modelId="{5D2D3C2A-6A75-4266-B85A-7FE44EAF998D}" type="pres">
      <dgm:prSet presAssocID="{2FD5844E-C55F-45A8-A9D7-171C08949B82}" presName="node" presStyleLbl="node1" presStyleIdx="8" presStyleCnt="10">
        <dgm:presLayoutVars>
          <dgm:bulletEnabled val="1"/>
        </dgm:presLayoutVars>
      </dgm:prSet>
      <dgm:spPr/>
    </dgm:pt>
    <dgm:pt modelId="{0EDD1A53-5647-469A-B8AB-67A2BF1C6B1A}" type="pres">
      <dgm:prSet presAssocID="{32782999-E25B-4FA8-B4FA-522E58DAEC06}" presName="sibTrans" presStyleCnt="0"/>
      <dgm:spPr/>
    </dgm:pt>
    <dgm:pt modelId="{CEC00910-691B-481A-ACCE-20E47D84E4D9}" type="pres">
      <dgm:prSet presAssocID="{A0DD61A8-07D4-433E-84A8-204AEFE6151F}" presName="node" presStyleLbl="node1" presStyleIdx="9" presStyleCnt="10">
        <dgm:presLayoutVars>
          <dgm:bulletEnabled val="1"/>
        </dgm:presLayoutVars>
      </dgm:prSet>
      <dgm:spPr/>
    </dgm:pt>
  </dgm:ptLst>
  <dgm:cxnLst>
    <dgm:cxn modelId="{3D7EFF04-3BBD-407E-B64C-ACF3907A5032}" type="presOf" srcId="{AEED75A9-51DC-4A00-9546-D3F17FA5D177}" destId="{07D537FA-B645-4BF0-9D69-C9551CA35B28}" srcOrd="0" destOrd="0" presId="urn:microsoft.com/office/officeart/2005/8/layout/default"/>
    <dgm:cxn modelId="{119ECD0B-C03B-471F-A4A1-2D28004D7A5B}" type="presOf" srcId="{54C7F377-68E0-4F8E-AB20-D1E51C307336}" destId="{A3CA87F3-0BCB-4B9A-AB4C-4E5FD5F35129}" srcOrd="0" destOrd="0" presId="urn:microsoft.com/office/officeart/2005/8/layout/default"/>
    <dgm:cxn modelId="{92794639-39CC-48A1-BC8E-191FA95738F9}" srcId="{BC2D29C5-35BF-4636-8AAB-74148F6FFE25}" destId="{8D4B8554-C2E8-405D-A8D6-11D840C1B39C}" srcOrd="7" destOrd="0" parTransId="{C79A7FF9-CABF-46B1-B88E-4A4AEDB71D22}" sibTransId="{A50FDD9D-FE4B-4FE6-A734-5F6D6822325C}"/>
    <dgm:cxn modelId="{EA66DA60-1640-4C5E-8EDD-EA23FE0F81DA}" type="presOf" srcId="{A0DD61A8-07D4-433E-84A8-204AEFE6151F}" destId="{CEC00910-691B-481A-ACCE-20E47D84E4D9}" srcOrd="0" destOrd="0" presId="urn:microsoft.com/office/officeart/2005/8/layout/default"/>
    <dgm:cxn modelId="{4CBD4970-A914-445A-89F4-D74727F8E078}" type="presOf" srcId="{2FD5844E-C55F-45A8-A9D7-171C08949B82}" destId="{5D2D3C2A-6A75-4266-B85A-7FE44EAF998D}" srcOrd="0" destOrd="0" presId="urn:microsoft.com/office/officeart/2005/8/layout/default"/>
    <dgm:cxn modelId="{AE495053-A40D-4598-B537-8D2BE7D3A4C0}" type="presOf" srcId="{BC2D29C5-35BF-4636-8AAB-74148F6FFE25}" destId="{65DB5CBF-CCBF-4206-BFF9-7E2890F080D7}" srcOrd="0" destOrd="0" presId="urn:microsoft.com/office/officeart/2005/8/layout/default"/>
    <dgm:cxn modelId="{8359837D-6718-488F-B559-00A7CE5E2C48}" srcId="{BC2D29C5-35BF-4636-8AAB-74148F6FFE25}" destId="{AEED75A9-51DC-4A00-9546-D3F17FA5D177}" srcOrd="4" destOrd="0" parTransId="{4ADBB54A-ECE5-4C79-9504-FE1AEB9A5D4B}" sibTransId="{9F660667-A882-4A68-BDDC-83991EBD4AC9}"/>
    <dgm:cxn modelId="{F8FF9182-BE48-4A9B-9423-AC9471034973}" type="presOf" srcId="{BD481868-2227-48A8-9BA2-E1B71E5FAF31}" destId="{81989FC7-C3DB-45B9-B1D3-CDF5BE9B054A}" srcOrd="0" destOrd="0" presId="urn:microsoft.com/office/officeart/2005/8/layout/default"/>
    <dgm:cxn modelId="{D08AA282-81FF-464B-8A41-06D78BAA05AE}" type="presOf" srcId="{9319B1F2-144A-41D6-B6A4-6DB31B3981BB}" destId="{E95256B2-0936-453C-A04F-D081B128AFBB}" srcOrd="0" destOrd="0" presId="urn:microsoft.com/office/officeart/2005/8/layout/default"/>
    <dgm:cxn modelId="{B5329E8B-3751-49A1-9B02-2422EFF4960F}" srcId="{BC2D29C5-35BF-4636-8AAB-74148F6FFE25}" destId="{BD481868-2227-48A8-9BA2-E1B71E5FAF31}" srcOrd="5" destOrd="0" parTransId="{78B96429-189A-4726-BAE4-F4B8ABD2CB24}" sibTransId="{6B0D80B4-7253-45DE-94F3-C57303C2D666}"/>
    <dgm:cxn modelId="{F8C2409A-D148-4267-8EB7-A13DAEC1BC8C}" srcId="{BC2D29C5-35BF-4636-8AAB-74148F6FFE25}" destId="{43020ED3-0194-42FB-8DAD-F8307E86FFFA}" srcOrd="2" destOrd="0" parTransId="{87F34171-A876-48A2-A65D-F44D3F9BEED2}" sibTransId="{43EE8328-3ADF-4D02-A9CB-D23C9DD4CE80}"/>
    <dgm:cxn modelId="{80CFF19F-A4A7-4895-990D-1D4D3AF2F413}" srcId="{BC2D29C5-35BF-4636-8AAB-74148F6FFE25}" destId="{9319B1F2-144A-41D6-B6A4-6DB31B3981BB}" srcOrd="3" destOrd="0" parTransId="{7AFFDA87-5DAD-43C0-BB13-C3CE95744407}" sibTransId="{381D8D14-7687-452D-A7F4-00C0935E3A21}"/>
    <dgm:cxn modelId="{2699EEA2-87C6-45F1-825A-FD82A8289A1D}" type="presOf" srcId="{43020ED3-0194-42FB-8DAD-F8307E86FFFA}" destId="{2833B553-9AB4-46C1-B80C-2F6EFA40CB6E}" srcOrd="0" destOrd="0" presId="urn:microsoft.com/office/officeart/2005/8/layout/default"/>
    <dgm:cxn modelId="{08DFAAAE-25E5-4A05-B5A8-79D1CE7F2848}" srcId="{BC2D29C5-35BF-4636-8AAB-74148F6FFE25}" destId="{A0DD61A8-07D4-433E-84A8-204AEFE6151F}" srcOrd="9" destOrd="0" parTransId="{5020FBAD-AC64-4CF3-8CA8-1D8B56C1E71B}" sibTransId="{FEF4CD65-11D6-4C96-AF48-B435C8099405}"/>
    <dgm:cxn modelId="{2C5520B5-38DF-4217-B0A8-F78C0DB1F6E2}" srcId="{BC2D29C5-35BF-4636-8AAB-74148F6FFE25}" destId="{88CD0A2E-1AD7-45EF-A70E-5B08D848DD81}" srcOrd="1" destOrd="0" parTransId="{E1D06223-9E96-4F00-AA2A-55FE699E16CD}" sibTransId="{BF21C92B-9588-48DB-9034-6BABCC7153AF}"/>
    <dgm:cxn modelId="{6615A3B6-0172-4B50-99F3-781019AE138D}" type="presOf" srcId="{88CD0A2E-1AD7-45EF-A70E-5B08D848DD81}" destId="{B95DE08C-A95E-4615-ACB2-E0C6F3919778}" srcOrd="0" destOrd="0" presId="urn:microsoft.com/office/officeart/2005/8/layout/default"/>
    <dgm:cxn modelId="{24602ABB-8066-4D12-8C00-659335215F1A}" srcId="{BC2D29C5-35BF-4636-8AAB-74148F6FFE25}" destId="{BB52117B-3CA8-427A-8754-0AF140F7A1A5}" srcOrd="0" destOrd="0" parTransId="{4A8E6902-303E-4741-9855-831516301426}" sibTransId="{E072E2B3-4132-4EA6-9C19-4F4379AC14E9}"/>
    <dgm:cxn modelId="{AA5ED5C5-EC18-481D-BEA6-A6E510905F33}" type="presOf" srcId="{BB52117B-3CA8-427A-8754-0AF140F7A1A5}" destId="{7667E319-73D8-4887-8D6D-4F3A031593F2}" srcOrd="0" destOrd="0" presId="urn:microsoft.com/office/officeart/2005/8/layout/default"/>
    <dgm:cxn modelId="{875A3BD9-D0B4-4C60-8D78-70849596DE9D}" srcId="{BC2D29C5-35BF-4636-8AAB-74148F6FFE25}" destId="{54C7F377-68E0-4F8E-AB20-D1E51C307336}" srcOrd="6" destOrd="0" parTransId="{C06BDB4F-15D0-404C-8E43-2FB219D11515}" sibTransId="{66F8CBB7-395E-4E4B-94A0-9F443B84984E}"/>
    <dgm:cxn modelId="{249309E1-62BD-400A-B55C-949E89C83B2A}" type="presOf" srcId="{8D4B8554-C2E8-405D-A8D6-11D840C1B39C}" destId="{F8A755AA-C5FD-4F81-B21E-85084D5F1B36}" srcOrd="0" destOrd="0" presId="urn:microsoft.com/office/officeart/2005/8/layout/default"/>
    <dgm:cxn modelId="{408F3BF5-C028-41C6-8AAD-F354A96FFD80}" srcId="{BC2D29C5-35BF-4636-8AAB-74148F6FFE25}" destId="{2FD5844E-C55F-45A8-A9D7-171C08949B82}" srcOrd="8" destOrd="0" parTransId="{48D54219-9678-43FD-8260-909645C32B58}" sibTransId="{32782999-E25B-4FA8-B4FA-522E58DAEC06}"/>
    <dgm:cxn modelId="{1418F45B-1482-462F-9ACB-A4880C9C2ACC}" type="presParOf" srcId="{65DB5CBF-CCBF-4206-BFF9-7E2890F080D7}" destId="{7667E319-73D8-4887-8D6D-4F3A031593F2}" srcOrd="0" destOrd="0" presId="urn:microsoft.com/office/officeart/2005/8/layout/default"/>
    <dgm:cxn modelId="{7B062D20-B135-467C-8D23-3C0C132BA5B6}" type="presParOf" srcId="{65DB5CBF-CCBF-4206-BFF9-7E2890F080D7}" destId="{872DC5F0-F466-4B7A-BC7E-07F34F080F3E}" srcOrd="1" destOrd="0" presId="urn:microsoft.com/office/officeart/2005/8/layout/default"/>
    <dgm:cxn modelId="{53CD6573-8482-49B5-9D3E-65550AA70D0B}" type="presParOf" srcId="{65DB5CBF-CCBF-4206-BFF9-7E2890F080D7}" destId="{B95DE08C-A95E-4615-ACB2-E0C6F3919778}" srcOrd="2" destOrd="0" presId="urn:microsoft.com/office/officeart/2005/8/layout/default"/>
    <dgm:cxn modelId="{F8D56E8E-4812-43C1-9F28-57EFB492D928}" type="presParOf" srcId="{65DB5CBF-CCBF-4206-BFF9-7E2890F080D7}" destId="{E28A7163-3C77-4845-947C-A10543FB0C79}" srcOrd="3" destOrd="0" presId="urn:microsoft.com/office/officeart/2005/8/layout/default"/>
    <dgm:cxn modelId="{AD02D721-B952-45F3-B437-9FB8FA8985EB}" type="presParOf" srcId="{65DB5CBF-CCBF-4206-BFF9-7E2890F080D7}" destId="{2833B553-9AB4-46C1-B80C-2F6EFA40CB6E}" srcOrd="4" destOrd="0" presId="urn:microsoft.com/office/officeart/2005/8/layout/default"/>
    <dgm:cxn modelId="{B626C776-B276-4588-81CB-5C9C76E52DC7}" type="presParOf" srcId="{65DB5CBF-CCBF-4206-BFF9-7E2890F080D7}" destId="{9241BCCA-E792-4E27-9AB2-FD4306B780E0}" srcOrd="5" destOrd="0" presId="urn:microsoft.com/office/officeart/2005/8/layout/default"/>
    <dgm:cxn modelId="{E9CAE0E6-DD1D-4EBA-8F00-7C85EBA319B3}" type="presParOf" srcId="{65DB5CBF-CCBF-4206-BFF9-7E2890F080D7}" destId="{E95256B2-0936-453C-A04F-D081B128AFBB}" srcOrd="6" destOrd="0" presId="urn:microsoft.com/office/officeart/2005/8/layout/default"/>
    <dgm:cxn modelId="{F1ED2663-0306-47CF-AD92-0488BD74EC0E}" type="presParOf" srcId="{65DB5CBF-CCBF-4206-BFF9-7E2890F080D7}" destId="{F50827E9-8C83-4C23-9F18-067808540D9B}" srcOrd="7" destOrd="0" presId="urn:microsoft.com/office/officeart/2005/8/layout/default"/>
    <dgm:cxn modelId="{5495D8E1-913D-41B5-A0F9-57026DFBDFB5}" type="presParOf" srcId="{65DB5CBF-CCBF-4206-BFF9-7E2890F080D7}" destId="{07D537FA-B645-4BF0-9D69-C9551CA35B28}" srcOrd="8" destOrd="0" presId="urn:microsoft.com/office/officeart/2005/8/layout/default"/>
    <dgm:cxn modelId="{252C3A7D-038B-4DE9-B9E2-5D852A35EF82}" type="presParOf" srcId="{65DB5CBF-CCBF-4206-BFF9-7E2890F080D7}" destId="{EE9620FE-0EBA-4965-8C15-A8169B196319}" srcOrd="9" destOrd="0" presId="urn:microsoft.com/office/officeart/2005/8/layout/default"/>
    <dgm:cxn modelId="{F69234DB-559E-429B-8FB9-C5B1969E17B1}" type="presParOf" srcId="{65DB5CBF-CCBF-4206-BFF9-7E2890F080D7}" destId="{81989FC7-C3DB-45B9-B1D3-CDF5BE9B054A}" srcOrd="10" destOrd="0" presId="urn:microsoft.com/office/officeart/2005/8/layout/default"/>
    <dgm:cxn modelId="{025C2853-F781-41F8-B607-860AA03503BF}" type="presParOf" srcId="{65DB5CBF-CCBF-4206-BFF9-7E2890F080D7}" destId="{457365BD-B971-4F4E-AF90-293C4AED19CC}" srcOrd="11" destOrd="0" presId="urn:microsoft.com/office/officeart/2005/8/layout/default"/>
    <dgm:cxn modelId="{EE2526B3-4A4B-475C-B506-073AC1E3E3B1}" type="presParOf" srcId="{65DB5CBF-CCBF-4206-BFF9-7E2890F080D7}" destId="{A3CA87F3-0BCB-4B9A-AB4C-4E5FD5F35129}" srcOrd="12" destOrd="0" presId="urn:microsoft.com/office/officeart/2005/8/layout/default"/>
    <dgm:cxn modelId="{FA4ECE53-5E09-469C-B9B1-3649A72609B5}" type="presParOf" srcId="{65DB5CBF-CCBF-4206-BFF9-7E2890F080D7}" destId="{B9E43DA0-AB66-4B83-A620-E9065F34B1D9}" srcOrd="13" destOrd="0" presId="urn:microsoft.com/office/officeart/2005/8/layout/default"/>
    <dgm:cxn modelId="{3E6A944B-4CC3-454A-A554-5BF948633BF2}" type="presParOf" srcId="{65DB5CBF-CCBF-4206-BFF9-7E2890F080D7}" destId="{F8A755AA-C5FD-4F81-B21E-85084D5F1B36}" srcOrd="14" destOrd="0" presId="urn:microsoft.com/office/officeart/2005/8/layout/default"/>
    <dgm:cxn modelId="{D0F53776-1E80-4024-BF63-7891E857C972}" type="presParOf" srcId="{65DB5CBF-CCBF-4206-BFF9-7E2890F080D7}" destId="{0B96B7F7-D6E2-4DA2-8AB1-85FE49FAF006}" srcOrd="15" destOrd="0" presId="urn:microsoft.com/office/officeart/2005/8/layout/default"/>
    <dgm:cxn modelId="{A335FDE1-6B15-4480-BE6A-1347B0C03AE4}" type="presParOf" srcId="{65DB5CBF-CCBF-4206-BFF9-7E2890F080D7}" destId="{5D2D3C2A-6A75-4266-B85A-7FE44EAF998D}" srcOrd="16" destOrd="0" presId="urn:microsoft.com/office/officeart/2005/8/layout/default"/>
    <dgm:cxn modelId="{18A2F1AF-9AA4-4AEE-9CB9-1EFC1B6D7984}" type="presParOf" srcId="{65DB5CBF-CCBF-4206-BFF9-7E2890F080D7}" destId="{0EDD1A53-5647-469A-B8AB-67A2BF1C6B1A}" srcOrd="17" destOrd="0" presId="urn:microsoft.com/office/officeart/2005/8/layout/default"/>
    <dgm:cxn modelId="{5039747F-686D-437C-AD92-B4CBBF7B8CFB}" type="presParOf" srcId="{65DB5CBF-CCBF-4206-BFF9-7E2890F080D7}" destId="{CEC00910-691B-481A-ACCE-20E47D84E4D9}"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0E78F-3012-4069-83ED-87345C50F180}">
      <dsp:nvSpPr>
        <dsp:cNvPr id="0" name=""/>
        <dsp:cNvSpPr/>
      </dsp:nvSpPr>
      <dsp:spPr>
        <a:xfrm>
          <a:off x="0" y="2797"/>
          <a:ext cx="8187357" cy="4604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A5FE17-B005-483C-A3D6-B4E191EBEE5B}">
      <dsp:nvSpPr>
        <dsp:cNvPr id="0" name=""/>
        <dsp:cNvSpPr/>
      </dsp:nvSpPr>
      <dsp:spPr>
        <a:xfrm>
          <a:off x="139280" y="106395"/>
          <a:ext cx="253485" cy="2532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31ABBC-D6FE-4282-B3CC-E6590A0E9CE5}">
      <dsp:nvSpPr>
        <dsp:cNvPr id="0" name=""/>
        <dsp:cNvSpPr/>
      </dsp:nvSpPr>
      <dsp:spPr>
        <a:xfrm>
          <a:off x="532047" y="2797"/>
          <a:ext cx="7647115" cy="47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252" tIns="50252" rIns="50252" bIns="50252" numCol="1" spcCol="1270" anchor="ctr" anchorCtr="0">
          <a:noAutofit/>
        </a:bodyPr>
        <a:lstStyle/>
        <a:p>
          <a:pPr marL="0" lvl="0" indent="0" algn="l" defTabSz="622300">
            <a:lnSpc>
              <a:spcPct val="90000"/>
            </a:lnSpc>
            <a:spcBef>
              <a:spcPct val="0"/>
            </a:spcBef>
            <a:spcAft>
              <a:spcPct val="35000"/>
            </a:spcAft>
            <a:buNone/>
          </a:pPr>
          <a:r>
            <a:rPr lang="en-US" sz="1400" b="0" i="0" kern="1200" dirty="0"/>
            <a:t>Key PFAS are highly water-soluble and non-volatile, and will partition predominantly to water where they can mobilize.</a:t>
          </a:r>
          <a:endParaRPr lang="en-US" sz="1400" kern="1200" dirty="0"/>
        </a:p>
      </dsp:txBody>
      <dsp:txXfrm>
        <a:off x="532047" y="2797"/>
        <a:ext cx="7647115" cy="474821"/>
      </dsp:txXfrm>
    </dsp:sp>
    <dsp:sp modelId="{3A53F496-139D-4120-96FA-0BBA9A236844}">
      <dsp:nvSpPr>
        <dsp:cNvPr id="0" name=""/>
        <dsp:cNvSpPr/>
      </dsp:nvSpPr>
      <dsp:spPr>
        <a:xfrm>
          <a:off x="0" y="596324"/>
          <a:ext cx="8187357" cy="4604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32DEAE-D962-4DC9-86E2-83B294B79118}">
      <dsp:nvSpPr>
        <dsp:cNvPr id="0" name=""/>
        <dsp:cNvSpPr/>
      </dsp:nvSpPr>
      <dsp:spPr>
        <a:xfrm>
          <a:off x="139280" y="699921"/>
          <a:ext cx="253485" cy="2532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3A4A90-1392-429E-A2DA-532661A1D1F2}">
      <dsp:nvSpPr>
        <dsp:cNvPr id="0" name=""/>
        <dsp:cNvSpPr/>
      </dsp:nvSpPr>
      <dsp:spPr>
        <a:xfrm>
          <a:off x="532047" y="596324"/>
          <a:ext cx="7647115" cy="47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252" tIns="50252" rIns="50252" bIns="50252" numCol="1" spcCol="1270" anchor="ctr" anchorCtr="0">
          <a:noAutofit/>
        </a:bodyPr>
        <a:lstStyle/>
        <a:p>
          <a:pPr marL="0" lvl="0" indent="0" algn="l" defTabSz="622300">
            <a:lnSpc>
              <a:spcPct val="90000"/>
            </a:lnSpc>
            <a:spcBef>
              <a:spcPct val="0"/>
            </a:spcBef>
            <a:spcAft>
              <a:spcPct val="35000"/>
            </a:spcAft>
            <a:buNone/>
          </a:pPr>
          <a:r>
            <a:rPr lang="en-US" sz="1400" b="0" i="0" kern="1200" dirty="0"/>
            <a:t>Some PFAS may be volatile and are more likely to be found in the atmosphere. For key PFAS this is often associates with particles in the atmosphere.</a:t>
          </a:r>
          <a:endParaRPr lang="en-US" sz="1400" kern="1200" dirty="0"/>
        </a:p>
      </dsp:txBody>
      <dsp:txXfrm>
        <a:off x="532047" y="596324"/>
        <a:ext cx="7647115" cy="474821"/>
      </dsp:txXfrm>
    </dsp:sp>
    <dsp:sp modelId="{90B5CA26-2D94-4667-851A-57B442B2EA55}">
      <dsp:nvSpPr>
        <dsp:cNvPr id="0" name=""/>
        <dsp:cNvSpPr/>
      </dsp:nvSpPr>
      <dsp:spPr>
        <a:xfrm>
          <a:off x="0" y="1189851"/>
          <a:ext cx="8187357" cy="4604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08485A-632A-4A48-915B-7AD52C84DB37}">
      <dsp:nvSpPr>
        <dsp:cNvPr id="0" name=""/>
        <dsp:cNvSpPr/>
      </dsp:nvSpPr>
      <dsp:spPr>
        <a:xfrm>
          <a:off x="139280" y="1293448"/>
          <a:ext cx="253485" cy="2532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D8F0AB-DD0D-42E9-BC1C-CF1EE5E3D780}">
      <dsp:nvSpPr>
        <dsp:cNvPr id="0" name=""/>
        <dsp:cNvSpPr/>
      </dsp:nvSpPr>
      <dsp:spPr>
        <a:xfrm>
          <a:off x="532047" y="1189851"/>
          <a:ext cx="7647115" cy="47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252" tIns="50252" rIns="50252" bIns="50252" numCol="1" spcCol="1270" anchor="ctr" anchorCtr="0">
          <a:noAutofit/>
        </a:bodyPr>
        <a:lstStyle/>
        <a:p>
          <a:pPr marL="0" lvl="0" indent="0" algn="l" defTabSz="622300">
            <a:lnSpc>
              <a:spcPct val="90000"/>
            </a:lnSpc>
            <a:spcBef>
              <a:spcPct val="0"/>
            </a:spcBef>
            <a:spcAft>
              <a:spcPct val="35000"/>
            </a:spcAft>
            <a:buNone/>
          </a:pPr>
          <a:r>
            <a:rPr lang="en-US" sz="1400" b="0" i="0" kern="1200" dirty="0"/>
            <a:t>Some PFAS can undergo transformation to form more stable PFAS that are extremely persistent in the environment under ambient conditions.</a:t>
          </a:r>
          <a:endParaRPr lang="en-US" sz="1400" kern="1200" dirty="0"/>
        </a:p>
      </dsp:txBody>
      <dsp:txXfrm>
        <a:off x="532047" y="1189851"/>
        <a:ext cx="7647115" cy="474821"/>
      </dsp:txXfrm>
    </dsp:sp>
    <dsp:sp modelId="{E64DBA1A-F0BC-44E7-8B64-BE9CF0851643}">
      <dsp:nvSpPr>
        <dsp:cNvPr id="0" name=""/>
        <dsp:cNvSpPr/>
      </dsp:nvSpPr>
      <dsp:spPr>
        <a:xfrm>
          <a:off x="0" y="1783377"/>
          <a:ext cx="8187357" cy="4604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71D469-6E05-4C16-AA65-9942D854BB61}">
      <dsp:nvSpPr>
        <dsp:cNvPr id="0" name=""/>
        <dsp:cNvSpPr/>
      </dsp:nvSpPr>
      <dsp:spPr>
        <a:xfrm>
          <a:off x="139280" y="1886975"/>
          <a:ext cx="253485" cy="2532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27B3A7-C96E-4526-9B40-FBDCA2D0E252}">
      <dsp:nvSpPr>
        <dsp:cNvPr id="0" name=""/>
        <dsp:cNvSpPr/>
      </dsp:nvSpPr>
      <dsp:spPr>
        <a:xfrm>
          <a:off x="532047" y="1783377"/>
          <a:ext cx="7647115" cy="47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252" tIns="50252" rIns="50252" bIns="50252" numCol="1" spcCol="1270" anchor="ctr" anchorCtr="0">
          <a:noAutofit/>
        </a:bodyPr>
        <a:lstStyle/>
        <a:p>
          <a:pPr marL="0" lvl="0" indent="0" algn="l" defTabSz="622300">
            <a:lnSpc>
              <a:spcPct val="90000"/>
            </a:lnSpc>
            <a:spcBef>
              <a:spcPct val="0"/>
            </a:spcBef>
            <a:spcAft>
              <a:spcPct val="35000"/>
            </a:spcAft>
            <a:buNone/>
          </a:pPr>
          <a:r>
            <a:rPr lang="en-US" sz="1400" b="0" i="0" kern="1200" dirty="0"/>
            <a:t>Some shorter-chain PFAS have proven to be even more mobile on a local scale than longer chain PFAS.</a:t>
          </a:r>
          <a:endParaRPr lang="en-US" sz="1400" kern="1200" dirty="0"/>
        </a:p>
      </dsp:txBody>
      <dsp:txXfrm>
        <a:off x="532047" y="1783377"/>
        <a:ext cx="7647115" cy="474821"/>
      </dsp:txXfrm>
    </dsp:sp>
    <dsp:sp modelId="{FF52F67D-FCBF-4985-A0F8-94150779981E}">
      <dsp:nvSpPr>
        <dsp:cNvPr id="0" name=""/>
        <dsp:cNvSpPr/>
      </dsp:nvSpPr>
      <dsp:spPr>
        <a:xfrm>
          <a:off x="0" y="2376904"/>
          <a:ext cx="8187357" cy="4604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F49D7A-8411-497B-80EC-D1A79087A1A7}">
      <dsp:nvSpPr>
        <dsp:cNvPr id="0" name=""/>
        <dsp:cNvSpPr/>
      </dsp:nvSpPr>
      <dsp:spPr>
        <a:xfrm>
          <a:off x="139280" y="2480501"/>
          <a:ext cx="253485" cy="253238"/>
        </a:xfrm>
        <a:prstGeom prst="rect">
          <a:avLst/>
        </a:prstGeom>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06BDC6-AF29-43D6-936D-036156119D55}">
      <dsp:nvSpPr>
        <dsp:cNvPr id="0" name=""/>
        <dsp:cNvSpPr/>
      </dsp:nvSpPr>
      <dsp:spPr>
        <a:xfrm>
          <a:off x="532047" y="2376904"/>
          <a:ext cx="7647115" cy="47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252" tIns="50252" rIns="50252" bIns="50252" numCol="1" spcCol="1270" anchor="ctr" anchorCtr="0">
          <a:noAutofit/>
        </a:bodyPr>
        <a:lstStyle/>
        <a:p>
          <a:pPr marL="0" lvl="0" indent="0" algn="l" defTabSz="622300">
            <a:lnSpc>
              <a:spcPct val="90000"/>
            </a:lnSpc>
            <a:spcBef>
              <a:spcPct val="0"/>
            </a:spcBef>
            <a:spcAft>
              <a:spcPct val="35000"/>
            </a:spcAft>
            <a:buNone/>
          </a:pPr>
          <a:r>
            <a:rPr lang="en-US" sz="1400" b="0" i="0" kern="1200" dirty="0"/>
            <a:t>Some PFAS are also capable of undergoing long-range transport in the atmosphere or in global ocean currents, demonstrated by widespread distribution around the world.</a:t>
          </a:r>
          <a:endParaRPr lang="en-US" sz="1400" kern="1200" dirty="0"/>
        </a:p>
      </dsp:txBody>
      <dsp:txXfrm>
        <a:off x="532047" y="2376904"/>
        <a:ext cx="7647115" cy="474821"/>
      </dsp:txXfrm>
    </dsp:sp>
    <dsp:sp modelId="{B06FE6AE-2327-4E22-8D4C-DD29DB819467}">
      <dsp:nvSpPr>
        <dsp:cNvPr id="0" name=""/>
        <dsp:cNvSpPr/>
      </dsp:nvSpPr>
      <dsp:spPr>
        <a:xfrm>
          <a:off x="0" y="2970430"/>
          <a:ext cx="8187357" cy="4604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75E4C4-21F8-47ED-ADD7-A859C716D0FD}">
      <dsp:nvSpPr>
        <dsp:cNvPr id="0" name=""/>
        <dsp:cNvSpPr/>
      </dsp:nvSpPr>
      <dsp:spPr>
        <a:xfrm>
          <a:off x="139280" y="3074028"/>
          <a:ext cx="253485" cy="25323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22CA6-350D-4138-AC9D-C2DFAF2D518F}">
      <dsp:nvSpPr>
        <dsp:cNvPr id="0" name=""/>
        <dsp:cNvSpPr/>
      </dsp:nvSpPr>
      <dsp:spPr>
        <a:xfrm>
          <a:off x="532047" y="2970430"/>
          <a:ext cx="7647115" cy="474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252" tIns="50252" rIns="50252" bIns="50252" numCol="1" spcCol="1270" anchor="ctr" anchorCtr="0">
          <a:noAutofit/>
        </a:bodyPr>
        <a:lstStyle/>
        <a:p>
          <a:pPr marL="0" lvl="0" indent="0" algn="l" defTabSz="622300">
            <a:lnSpc>
              <a:spcPct val="90000"/>
            </a:lnSpc>
            <a:spcBef>
              <a:spcPct val="0"/>
            </a:spcBef>
            <a:spcAft>
              <a:spcPct val="35000"/>
            </a:spcAft>
            <a:buNone/>
          </a:pPr>
          <a:r>
            <a:rPr lang="en-US" sz="1400" b="0" i="0" kern="1200" dirty="0"/>
            <a:t>Experience with PFAS-contaminated sites has shown that remediation and management of these sites are very challenging and complex.</a:t>
          </a:r>
          <a:endParaRPr lang="en-US" sz="1400" kern="1200" dirty="0"/>
        </a:p>
      </dsp:txBody>
      <dsp:txXfrm>
        <a:off x="532047" y="2970430"/>
        <a:ext cx="7647115" cy="474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3E024-D627-4CB7-AD39-B31947DF9BBC}">
      <dsp:nvSpPr>
        <dsp:cNvPr id="0" name=""/>
        <dsp:cNvSpPr/>
      </dsp:nvSpPr>
      <dsp:spPr>
        <a:xfrm>
          <a:off x="252856" y="965"/>
          <a:ext cx="3292133" cy="209050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18253CA-E65A-4EC8-8402-7337FAA38CF4}">
      <dsp:nvSpPr>
        <dsp:cNvPr id="0" name=""/>
        <dsp:cNvSpPr/>
      </dsp:nvSpPr>
      <dsp:spPr>
        <a:xfrm>
          <a:off x="618649" y="348468"/>
          <a:ext cx="3292133" cy="2090504"/>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kern="1200" dirty="0"/>
            <a:t>Advanced analysis of source water and wash water to be used during the work, with preservative where required.</a:t>
          </a:r>
        </a:p>
      </dsp:txBody>
      <dsp:txXfrm>
        <a:off x="679878" y="409697"/>
        <a:ext cx="3169675" cy="1968046"/>
      </dsp:txXfrm>
    </dsp:sp>
    <dsp:sp modelId="{46A10201-2FD5-4C4D-9294-6CCD43D2967F}">
      <dsp:nvSpPr>
        <dsp:cNvPr id="0" name=""/>
        <dsp:cNvSpPr/>
      </dsp:nvSpPr>
      <dsp:spPr>
        <a:xfrm>
          <a:off x="4276574" y="965"/>
          <a:ext cx="3292133" cy="209050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29F2B6E-8F5C-4D62-A027-9985818A2434}">
      <dsp:nvSpPr>
        <dsp:cNvPr id="0" name=""/>
        <dsp:cNvSpPr/>
      </dsp:nvSpPr>
      <dsp:spPr>
        <a:xfrm>
          <a:off x="4642367" y="348468"/>
          <a:ext cx="3292133" cy="2090504"/>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kern="1200" dirty="0"/>
            <a:t>Planning for wastes streams generated during the work. Coordinate waste characterization and disposal. </a:t>
          </a:r>
        </a:p>
      </dsp:txBody>
      <dsp:txXfrm>
        <a:off x="4703596" y="409697"/>
        <a:ext cx="3169675" cy="1968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7E319-73D8-4887-8D6D-4F3A031593F2}">
      <dsp:nvSpPr>
        <dsp:cNvPr id="0" name=""/>
        <dsp:cNvSpPr/>
      </dsp:nvSpPr>
      <dsp:spPr>
        <a:xfrm>
          <a:off x="1656" y="410139"/>
          <a:ext cx="1313885" cy="78833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CA" sz="1000" kern="1200"/>
            <a:t>Clothing to be of natural fibres and well laundered</a:t>
          </a:r>
          <a:endParaRPr lang="en-US" sz="1000" kern="1200"/>
        </a:p>
      </dsp:txBody>
      <dsp:txXfrm>
        <a:off x="1656" y="410139"/>
        <a:ext cx="1313885" cy="788331"/>
      </dsp:txXfrm>
    </dsp:sp>
    <dsp:sp modelId="{B95DE08C-A95E-4615-ACB2-E0C6F3919778}">
      <dsp:nvSpPr>
        <dsp:cNvPr id="0" name=""/>
        <dsp:cNvSpPr/>
      </dsp:nvSpPr>
      <dsp:spPr>
        <a:xfrm>
          <a:off x="1446929" y="410139"/>
          <a:ext cx="1313885" cy="78833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Nitrile gloves worn and changed frequently</a:t>
          </a:r>
        </a:p>
      </dsp:txBody>
      <dsp:txXfrm>
        <a:off x="1446929" y="410139"/>
        <a:ext cx="1313885" cy="788331"/>
      </dsp:txXfrm>
    </dsp:sp>
    <dsp:sp modelId="{2833B553-9AB4-46C1-B80C-2F6EFA40CB6E}">
      <dsp:nvSpPr>
        <dsp:cNvPr id="0" name=""/>
        <dsp:cNvSpPr/>
      </dsp:nvSpPr>
      <dsp:spPr>
        <a:xfrm>
          <a:off x="2892203" y="410139"/>
          <a:ext cx="1313885" cy="78833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PFAS-free field equipment</a:t>
          </a:r>
        </a:p>
      </dsp:txBody>
      <dsp:txXfrm>
        <a:off x="2892203" y="410139"/>
        <a:ext cx="1313885" cy="788331"/>
      </dsp:txXfrm>
    </dsp:sp>
    <dsp:sp modelId="{E95256B2-0936-453C-A04F-D081B128AFBB}">
      <dsp:nvSpPr>
        <dsp:cNvPr id="0" name=""/>
        <dsp:cNvSpPr/>
      </dsp:nvSpPr>
      <dsp:spPr>
        <a:xfrm>
          <a:off x="4337477" y="410139"/>
          <a:ext cx="1313885" cy="78833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Avoid contact with products that could cause cross contamination</a:t>
          </a:r>
        </a:p>
      </dsp:txBody>
      <dsp:txXfrm>
        <a:off x="4337477" y="410139"/>
        <a:ext cx="1313885" cy="788331"/>
      </dsp:txXfrm>
    </dsp:sp>
    <dsp:sp modelId="{07D537FA-B645-4BF0-9D69-C9551CA35B28}">
      <dsp:nvSpPr>
        <dsp:cNvPr id="0" name=""/>
        <dsp:cNvSpPr/>
      </dsp:nvSpPr>
      <dsp:spPr>
        <a:xfrm>
          <a:off x="1656" y="1329859"/>
          <a:ext cx="1313885" cy="78833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CA" sz="1000" kern="1200"/>
            <a:t>Record field notes on regular paper using masonite clipboards</a:t>
          </a:r>
          <a:endParaRPr lang="en-US" sz="1000" kern="1200"/>
        </a:p>
      </dsp:txBody>
      <dsp:txXfrm>
        <a:off x="1656" y="1329859"/>
        <a:ext cx="1313885" cy="788331"/>
      </dsp:txXfrm>
    </dsp:sp>
    <dsp:sp modelId="{81989FC7-C3DB-45B9-B1D3-CDF5BE9B054A}">
      <dsp:nvSpPr>
        <dsp:cNvPr id="0" name=""/>
        <dsp:cNvSpPr/>
      </dsp:nvSpPr>
      <dsp:spPr>
        <a:xfrm>
          <a:off x="1446929" y="1329859"/>
          <a:ext cx="1313885" cy="78833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Use laboratory supplied labels using a ballpoint pen.</a:t>
          </a:r>
        </a:p>
      </dsp:txBody>
      <dsp:txXfrm>
        <a:off x="1446929" y="1329859"/>
        <a:ext cx="1313885" cy="788331"/>
      </dsp:txXfrm>
    </dsp:sp>
    <dsp:sp modelId="{A3CA87F3-0BCB-4B9A-AB4C-4E5FD5F35129}">
      <dsp:nvSpPr>
        <dsp:cNvPr id="0" name=""/>
        <dsp:cNvSpPr/>
      </dsp:nvSpPr>
      <dsp:spPr>
        <a:xfrm>
          <a:off x="2892203" y="1329859"/>
          <a:ext cx="1313885" cy="78833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CA" sz="1000" kern="1200"/>
            <a:t>Shower the night before and rinse with water </a:t>
          </a:r>
          <a:r>
            <a:rPr lang="en-US" sz="1000" kern="1200"/>
            <a:t>only on the day of sampling</a:t>
          </a:r>
        </a:p>
      </dsp:txBody>
      <dsp:txXfrm>
        <a:off x="2892203" y="1329859"/>
        <a:ext cx="1313885" cy="788331"/>
      </dsp:txXfrm>
    </dsp:sp>
    <dsp:sp modelId="{F8A755AA-C5FD-4F81-B21E-85084D5F1B36}">
      <dsp:nvSpPr>
        <dsp:cNvPr id="0" name=""/>
        <dsp:cNvSpPr/>
      </dsp:nvSpPr>
      <dsp:spPr>
        <a:xfrm>
          <a:off x="4337477" y="1329859"/>
          <a:ext cx="1313885" cy="78833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Limit visitors to the site</a:t>
          </a:r>
        </a:p>
      </dsp:txBody>
      <dsp:txXfrm>
        <a:off x="4337477" y="1329859"/>
        <a:ext cx="1313885" cy="788331"/>
      </dsp:txXfrm>
    </dsp:sp>
    <dsp:sp modelId="{5D2D3C2A-6A75-4266-B85A-7FE44EAF998D}">
      <dsp:nvSpPr>
        <dsp:cNvPr id="0" name=""/>
        <dsp:cNvSpPr/>
      </dsp:nvSpPr>
      <dsp:spPr>
        <a:xfrm>
          <a:off x="1446929" y="2249579"/>
          <a:ext cx="1313885" cy="78833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Use only pre-tested PFAS free water supply</a:t>
          </a:r>
        </a:p>
      </dsp:txBody>
      <dsp:txXfrm>
        <a:off x="1446929" y="2249579"/>
        <a:ext cx="1313885" cy="788331"/>
      </dsp:txXfrm>
    </dsp:sp>
    <dsp:sp modelId="{CEC00910-691B-481A-ACCE-20E47D84E4D9}">
      <dsp:nvSpPr>
        <dsp:cNvPr id="0" name=""/>
        <dsp:cNvSpPr/>
      </dsp:nvSpPr>
      <dsp:spPr>
        <a:xfrm>
          <a:off x="2892203" y="2249579"/>
          <a:ext cx="1313885" cy="78833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Follow decontamination procedures</a:t>
          </a:r>
        </a:p>
      </dsp:txBody>
      <dsp:txXfrm>
        <a:off x="2892203" y="2249579"/>
        <a:ext cx="1313885" cy="7883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3E9CE3-41E4-2E20-EC6D-CA946C9575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26C884C-CFC6-19FF-7104-5B2AFA0BF0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FBC248-242E-4E86-9AE8-A0927C370B97}" type="datetimeFigureOut">
              <a:rPr lang="en-AU" smtClean="0"/>
              <a:t>19/03/2024</a:t>
            </a:fld>
            <a:endParaRPr lang="en-AU"/>
          </a:p>
        </p:txBody>
      </p:sp>
      <p:sp>
        <p:nvSpPr>
          <p:cNvPr id="4" name="Footer Placeholder 3">
            <a:extLst>
              <a:ext uri="{FF2B5EF4-FFF2-40B4-BE49-F238E27FC236}">
                <a16:creationId xmlns:a16="http://schemas.microsoft.com/office/drawing/2014/main" id="{76209993-8C03-93E4-1232-7934A3BBE3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C1D77237-0555-1496-8499-0C7325D5F6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F9F6D-4F9D-460C-8688-F1ECC948F630}" type="slidenum">
              <a:rPr lang="en-AU" smtClean="0"/>
              <a:t>‹#›</a:t>
            </a:fld>
            <a:endParaRPr lang="en-AU"/>
          </a:p>
        </p:txBody>
      </p:sp>
    </p:spTree>
    <p:extLst>
      <p:ext uri="{BB962C8B-B14F-4D97-AF65-F5344CB8AC3E}">
        <p14:creationId xmlns:p14="http://schemas.microsoft.com/office/powerpoint/2010/main" val="2587065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BA10B-D65A-E240-B7C8-0B14D20DD1CC}" type="datetimeFigureOut">
              <a:rPr lang="en-GB" smtClean="0"/>
              <a:t>19/03/2024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53D4D-C1FB-9040-A0C7-EA5A69689EA7}" type="slidenum">
              <a:rPr lang="en-GB" smtClean="0"/>
              <a:t>‹#›</a:t>
            </a:fld>
            <a:endParaRPr lang="en-GB"/>
          </a:p>
        </p:txBody>
      </p:sp>
    </p:spTree>
    <p:extLst>
      <p:ext uri="{BB962C8B-B14F-4D97-AF65-F5344CB8AC3E}">
        <p14:creationId xmlns:p14="http://schemas.microsoft.com/office/powerpoint/2010/main" val="155636616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953D4D-C1FB-9040-A0C7-EA5A69689EA7}" type="slidenum">
              <a:rPr lang="en-GB" smtClean="0"/>
              <a:t>1</a:t>
            </a:fld>
            <a:endParaRPr lang="en-GB" dirty="0"/>
          </a:p>
        </p:txBody>
      </p:sp>
    </p:spTree>
    <p:extLst>
      <p:ext uri="{BB962C8B-B14F-4D97-AF65-F5344CB8AC3E}">
        <p14:creationId xmlns:p14="http://schemas.microsoft.com/office/powerpoint/2010/main" val="260095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E92551-65CC-49E9-9A95-B784ED2986AA}" type="slidenum">
              <a:rPr lang="en-GB" smtClean="0"/>
              <a:t>22</a:t>
            </a:fld>
            <a:endParaRPr lang="en-GB" dirty="0"/>
          </a:p>
        </p:txBody>
      </p:sp>
    </p:spTree>
    <p:extLst>
      <p:ext uri="{BB962C8B-B14F-4D97-AF65-F5344CB8AC3E}">
        <p14:creationId xmlns:p14="http://schemas.microsoft.com/office/powerpoint/2010/main" val="2627639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B85CFF-179F-225B-1096-07AA03C9B41F}"/>
              </a:ext>
            </a:extLst>
          </p:cNvPr>
          <p:cNvGrpSpPr>
            <a:grpSpLocks noGrp="1" noUngrp="1" noRot="1" noMove="1" noResize="1"/>
          </p:cNvGrpSpPr>
          <p:nvPr userDrawn="1"/>
        </p:nvGrpSpPr>
        <p:grpSpPr>
          <a:xfrm>
            <a:off x="6769100" y="-1"/>
            <a:ext cx="2375650" cy="1090388"/>
            <a:chOff x="6769100" y="-1"/>
            <a:chExt cx="2375650" cy="1090388"/>
          </a:xfrm>
        </p:grpSpPr>
        <p:cxnSp>
          <p:nvCxnSpPr>
            <p:cNvPr id="15" name="Straight Connector 14">
              <a:extLst>
                <a:ext uri="{FF2B5EF4-FFF2-40B4-BE49-F238E27FC236}">
                  <a16:creationId xmlns:a16="http://schemas.microsoft.com/office/drawing/2014/main" id="{1F9B6EBE-22FF-0DD2-FED3-FBA07B81D531}"/>
                </a:ext>
              </a:extLst>
            </p:cNvPr>
            <p:cNvCxnSpPr>
              <a:cxnSpLocks noGrp="1" noRot="1" noMove="1" noResize="1" noEditPoints="1" noAdjustHandles="1" noChangeArrowheads="1" noChangeShapeType="1"/>
            </p:cNvCxnSpPr>
            <p:nvPr userDrawn="1"/>
          </p:nvCxnSpPr>
          <p:spPr>
            <a:xfrm>
              <a:off x="8674849" y="466725"/>
              <a:ext cx="0" cy="6236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4BCBEFE-2C5D-7E6A-5D14-185CF07E5242}"/>
                </a:ext>
              </a:extLst>
            </p:cNvPr>
            <p:cNvCxnSpPr>
              <a:cxnSpLocks noGrp="1" noRot="1" noMove="1" noResize="1" noEditPoints="1" noAdjustHandles="1" noChangeArrowheads="1" noChangeShapeType="1"/>
            </p:cNvCxnSpPr>
            <p:nvPr userDrawn="1"/>
          </p:nvCxnSpPr>
          <p:spPr>
            <a:xfrm flipH="1">
              <a:off x="6769100" y="466725"/>
              <a:ext cx="19057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60044A-E87B-2B5A-A81D-AC262CFCAB1D}"/>
                </a:ext>
              </a:extLst>
            </p:cNvPr>
            <p:cNvCxnSpPr>
              <a:cxnSpLocks noGrp="1" noRot="1" noMove="1" noResize="1" noEditPoints="1" noAdjustHandles="1" noChangeArrowheads="1" noChangeShapeType="1"/>
            </p:cNvCxnSpPr>
            <p:nvPr userDrawn="1"/>
          </p:nvCxnSpPr>
          <p:spPr>
            <a:xfrm flipH="1">
              <a:off x="8674100" y="-1"/>
              <a:ext cx="470650" cy="466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180D6734-25A6-FD8F-BCD6-A024D8777CF2}"/>
              </a:ext>
            </a:extLst>
          </p:cNvPr>
          <p:cNvSpPr>
            <a:spLocks noGrp="1" noRot="1" noMove="1" noResize="1" noEditPoints="1" noAdjustHandles="1" noChangeArrowheads="1" noChangeShapeType="1"/>
          </p:cNvSpPr>
          <p:nvPr userDrawn="1"/>
        </p:nvSpPr>
        <p:spPr>
          <a:xfrm>
            <a:off x="-1" y="-1"/>
            <a:ext cx="3911594" cy="5143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4601859" y="3013031"/>
            <a:ext cx="4072241" cy="900113"/>
          </a:xfrm>
          <a:prstGeom prst="rect">
            <a:avLst/>
          </a:prstGeom>
        </p:spPr>
        <p:txBody>
          <a:bodyPr lIns="0" tIns="0" rIns="0" bIns="0"/>
          <a:lstStyle>
            <a:lvl1pPr marL="0" indent="0" algn="l">
              <a:lnSpc>
                <a:spcPct val="100000"/>
              </a:lnSpc>
              <a:buNone/>
              <a:defRPr sz="1800" b="0" i="0">
                <a:solidFill>
                  <a:schemeClr val="tx1"/>
                </a:solidFill>
                <a:latin typeface="Figtree"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 heading if needed</a:t>
            </a:r>
            <a:endParaRPr lang="en-US" dirty="0"/>
          </a:p>
        </p:txBody>
      </p:sp>
      <p:sp>
        <p:nvSpPr>
          <p:cNvPr id="6" name="TextBox 5">
            <a:extLst>
              <a:ext uri="{FF2B5EF4-FFF2-40B4-BE49-F238E27FC236}">
                <a16:creationId xmlns:a16="http://schemas.microsoft.com/office/drawing/2014/main" id="{E55AAE29-D0B4-A711-BD76-4D8040A5887B}"/>
              </a:ext>
            </a:extLst>
          </p:cNvPr>
          <p:cNvSpPr txBox="1"/>
          <p:nvPr userDrawn="1"/>
        </p:nvSpPr>
        <p:spPr>
          <a:xfrm>
            <a:off x="4601859" y="449063"/>
            <a:ext cx="2813788" cy="138499"/>
          </a:xfrm>
          <a:prstGeom prst="rect">
            <a:avLst/>
          </a:prstGeom>
          <a:noFill/>
        </p:spPr>
        <p:txBody>
          <a:bodyPr wrap="square" lIns="0" tIns="0" rIns="0" bIns="0" rtlCol="0">
            <a:spAutoFit/>
          </a:bodyPr>
          <a:lstStyle/>
          <a:p>
            <a:r>
              <a:rPr lang="en-GB" sz="900" spc="120" baseline="0" dirty="0">
                <a:solidFill>
                  <a:srgbClr val="3C533C"/>
                </a:solidFill>
                <a:latin typeface="Figtree" pitchFamily="2" charset="0"/>
              </a:rPr>
              <a:t>SLRCONSULTING.COM</a:t>
            </a:r>
          </a:p>
        </p:txBody>
      </p:sp>
      <p:cxnSp>
        <p:nvCxnSpPr>
          <p:cNvPr id="12" name="Straight Connector 11">
            <a:extLst>
              <a:ext uri="{FF2B5EF4-FFF2-40B4-BE49-F238E27FC236}">
                <a16:creationId xmlns:a16="http://schemas.microsoft.com/office/drawing/2014/main" id="{5CECD369-60DB-8FB4-8D68-B00386586522}"/>
              </a:ext>
            </a:extLst>
          </p:cNvPr>
          <p:cNvCxnSpPr>
            <a:cxnSpLocks/>
          </p:cNvCxnSpPr>
          <p:nvPr userDrawn="1"/>
        </p:nvCxnSpPr>
        <p:spPr>
          <a:xfrm>
            <a:off x="4229100" y="4608694"/>
            <a:ext cx="0" cy="534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8FFDE91B-AB3D-2553-6A43-49222836A326}"/>
              </a:ext>
            </a:extLst>
          </p:cNvPr>
          <p:cNvSpPr>
            <a:spLocks noGrp="1"/>
          </p:cNvSpPr>
          <p:nvPr>
            <p:ph type="body" sz="quarter" idx="12" hasCustomPrompt="1"/>
          </p:nvPr>
        </p:nvSpPr>
        <p:spPr>
          <a:xfrm>
            <a:off x="4602163" y="4591050"/>
            <a:ext cx="2166937" cy="273050"/>
          </a:xfrm>
          <a:prstGeom prst="rect">
            <a:avLst/>
          </a:prstGeom>
        </p:spPr>
        <p:txBody>
          <a:bodyPr lIns="0" tIns="0" rIns="0" bIns="0" anchor="b"/>
          <a:lstStyle>
            <a:lvl1pPr marL="0" indent="0">
              <a:lnSpc>
                <a:spcPct val="100000"/>
              </a:lnSpc>
              <a:buNone/>
              <a:defRPr sz="1200" b="0" i="0">
                <a:solidFill>
                  <a:schemeClr val="tx1"/>
                </a:solidFill>
                <a:latin typeface="Figtree" pitchFamily="2" charset="0"/>
              </a:defRPr>
            </a:lvl1pPr>
          </a:lstStyle>
          <a:p>
            <a:pPr lvl="0"/>
            <a:r>
              <a:rPr lang="en-GB" dirty="0"/>
              <a:t>Date</a:t>
            </a:r>
          </a:p>
        </p:txBody>
      </p:sp>
      <p:sp>
        <p:nvSpPr>
          <p:cNvPr id="8" name="Title 1">
            <a:extLst>
              <a:ext uri="{FF2B5EF4-FFF2-40B4-BE49-F238E27FC236}">
                <a16:creationId xmlns:a16="http://schemas.microsoft.com/office/drawing/2014/main" id="{A5AE702A-823F-B2FB-9A68-F6709477376A}"/>
              </a:ext>
            </a:extLst>
          </p:cNvPr>
          <p:cNvSpPr>
            <a:spLocks noGrp="1"/>
          </p:cNvSpPr>
          <p:nvPr>
            <p:ph type="ctrTitle" hasCustomPrompt="1"/>
          </p:nvPr>
        </p:nvSpPr>
        <p:spPr>
          <a:xfrm>
            <a:off x="4601859" y="1265468"/>
            <a:ext cx="4072241" cy="1366607"/>
          </a:xfrm>
          <a:prstGeom prst="rect">
            <a:avLst/>
          </a:prstGeom>
        </p:spPr>
        <p:txBody>
          <a:bodyPr lIns="0" tIns="0" rIns="0" bIns="0" anchor="b" anchorCtr="0">
            <a:normAutofit/>
          </a:bodyPr>
          <a:lstStyle>
            <a:lvl1pPr algn="l">
              <a:lnSpc>
                <a:spcPct val="100000"/>
              </a:lnSpc>
              <a:defRPr sz="4400" spc="-100" baseline="0">
                <a:solidFill>
                  <a:schemeClr val="accent1"/>
                </a:solidFill>
              </a:defRPr>
            </a:lvl1pPr>
          </a:lstStyle>
          <a:p>
            <a:r>
              <a:rPr lang="en-GB" dirty="0"/>
              <a:t>Presentation Title</a:t>
            </a:r>
            <a:endParaRPr lang="en-US" dirty="0"/>
          </a:p>
        </p:txBody>
      </p:sp>
      <p:grpSp>
        <p:nvGrpSpPr>
          <p:cNvPr id="4" name="Group 4">
            <a:extLst>
              <a:ext uri="{FF2B5EF4-FFF2-40B4-BE49-F238E27FC236}">
                <a16:creationId xmlns:a16="http://schemas.microsoft.com/office/drawing/2014/main" id="{0D339D07-A8AC-ACFC-A4E6-8EBAF42BC134}"/>
              </a:ext>
            </a:extLst>
          </p:cNvPr>
          <p:cNvGrpSpPr>
            <a:grpSpLocks noChangeAspect="1"/>
          </p:cNvGrpSpPr>
          <p:nvPr userDrawn="1"/>
        </p:nvGrpSpPr>
        <p:grpSpPr bwMode="auto">
          <a:xfrm>
            <a:off x="7086610" y="4408483"/>
            <a:ext cx="1592265" cy="460374"/>
            <a:chOff x="4464" y="2777"/>
            <a:chExt cx="1003" cy="290"/>
          </a:xfrm>
        </p:grpSpPr>
        <p:sp>
          <p:nvSpPr>
            <p:cNvPr id="9" name="Freeform 5">
              <a:extLst>
                <a:ext uri="{FF2B5EF4-FFF2-40B4-BE49-F238E27FC236}">
                  <a16:creationId xmlns:a16="http://schemas.microsoft.com/office/drawing/2014/main" id="{01131A53-1AE5-9619-C7C1-BF7694654680}"/>
                </a:ext>
              </a:extLst>
            </p:cNvPr>
            <p:cNvSpPr>
              <a:spLocks/>
            </p:cNvSpPr>
            <p:nvPr userDrawn="1"/>
          </p:nvSpPr>
          <p:spPr bwMode="auto">
            <a:xfrm>
              <a:off x="5052" y="2781"/>
              <a:ext cx="164" cy="282"/>
            </a:xfrm>
            <a:custGeom>
              <a:avLst/>
              <a:gdLst>
                <a:gd name="T0" fmla="*/ 473 w 481"/>
                <a:gd name="T1" fmla="*/ 727 h 815"/>
                <a:gd name="T2" fmla="*/ 473 w 481"/>
                <a:gd name="T3" fmla="*/ 727 h 815"/>
                <a:gd name="T4" fmla="*/ 110 w 481"/>
                <a:gd name="T5" fmla="*/ 727 h 815"/>
                <a:gd name="T6" fmla="*/ 110 w 481"/>
                <a:gd name="T7" fmla="*/ 8 h 815"/>
                <a:gd name="T8" fmla="*/ 110 w 481"/>
                <a:gd name="T9" fmla="*/ 8 h 815"/>
                <a:gd name="T10" fmla="*/ 101 w 481"/>
                <a:gd name="T11" fmla="*/ 0 h 815"/>
                <a:gd name="T12" fmla="*/ 8 w 481"/>
                <a:gd name="T13" fmla="*/ 0 h 815"/>
                <a:gd name="T14" fmla="*/ 0 w 481"/>
                <a:gd name="T15" fmla="*/ 8 h 815"/>
                <a:gd name="T16" fmla="*/ 0 w 481"/>
                <a:gd name="T17" fmla="*/ 806 h 815"/>
                <a:gd name="T18" fmla="*/ 0 w 481"/>
                <a:gd name="T19" fmla="*/ 807 h 815"/>
                <a:gd name="T20" fmla="*/ 8 w 481"/>
                <a:gd name="T21" fmla="*/ 815 h 815"/>
                <a:gd name="T22" fmla="*/ 473 w 481"/>
                <a:gd name="T23" fmla="*/ 815 h 815"/>
                <a:gd name="T24" fmla="*/ 481 w 481"/>
                <a:gd name="T25" fmla="*/ 806 h 815"/>
                <a:gd name="T26" fmla="*/ 481 w 481"/>
                <a:gd name="T27" fmla="*/ 735 h 815"/>
                <a:gd name="T28" fmla="*/ 473 w 481"/>
                <a:gd name="T29" fmla="*/ 72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815">
                  <a:moveTo>
                    <a:pt x="473" y="727"/>
                  </a:moveTo>
                  <a:lnTo>
                    <a:pt x="473" y="727"/>
                  </a:lnTo>
                  <a:lnTo>
                    <a:pt x="110" y="727"/>
                  </a:lnTo>
                  <a:lnTo>
                    <a:pt x="110" y="8"/>
                  </a:lnTo>
                  <a:cubicBezTo>
                    <a:pt x="110" y="8"/>
                    <a:pt x="110" y="8"/>
                    <a:pt x="110" y="8"/>
                  </a:cubicBezTo>
                  <a:cubicBezTo>
                    <a:pt x="109" y="3"/>
                    <a:pt x="106" y="0"/>
                    <a:pt x="101" y="0"/>
                  </a:cubicBezTo>
                  <a:cubicBezTo>
                    <a:pt x="101" y="0"/>
                    <a:pt x="8" y="0"/>
                    <a:pt x="8" y="0"/>
                  </a:cubicBezTo>
                  <a:cubicBezTo>
                    <a:pt x="4" y="0"/>
                    <a:pt x="0" y="4"/>
                    <a:pt x="0" y="8"/>
                  </a:cubicBezTo>
                  <a:lnTo>
                    <a:pt x="0" y="806"/>
                  </a:lnTo>
                  <a:cubicBezTo>
                    <a:pt x="0" y="807"/>
                    <a:pt x="0" y="807"/>
                    <a:pt x="0" y="807"/>
                  </a:cubicBezTo>
                  <a:cubicBezTo>
                    <a:pt x="0" y="811"/>
                    <a:pt x="4" y="815"/>
                    <a:pt x="8" y="815"/>
                  </a:cubicBezTo>
                  <a:lnTo>
                    <a:pt x="473" y="815"/>
                  </a:lnTo>
                  <a:cubicBezTo>
                    <a:pt x="477" y="815"/>
                    <a:pt x="481" y="811"/>
                    <a:pt x="481" y="806"/>
                  </a:cubicBezTo>
                  <a:lnTo>
                    <a:pt x="481" y="735"/>
                  </a:lnTo>
                  <a:cubicBezTo>
                    <a:pt x="481" y="731"/>
                    <a:pt x="477" y="727"/>
                    <a:pt x="473" y="727"/>
                  </a:cubicBezTo>
                  <a:close/>
                </a:path>
              </a:pathLst>
            </a:custGeom>
            <a:solidFill>
              <a:srgbClr val="3C53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6">
              <a:extLst>
                <a:ext uri="{FF2B5EF4-FFF2-40B4-BE49-F238E27FC236}">
                  <a16:creationId xmlns:a16="http://schemas.microsoft.com/office/drawing/2014/main" id="{7E063731-29A9-23D8-7C71-8E5408A0C56C}"/>
                </a:ext>
              </a:extLst>
            </p:cNvPr>
            <p:cNvSpPr>
              <a:spLocks/>
            </p:cNvSpPr>
            <p:nvPr userDrawn="1"/>
          </p:nvSpPr>
          <p:spPr bwMode="auto">
            <a:xfrm>
              <a:off x="4669" y="2777"/>
              <a:ext cx="82" cy="82"/>
            </a:xfrm>
            <a:custGeom>
              <a:avLst/>
              <a:gdLst>
                <a:gd name="T0" fmla="*/ 235 w 241"/>
                <a:gd name="T1" fmla="*/ 0 h 240"/>
                <a:gd name="T2" fmla="*/ 235 w 241"/>
                <a:gd name="T3" fmla="*/ 0 h 240"/>
                <a:gd name="T4" fmla="*/ 5 w 241"/>
                <a:gd name="T5" fmla="*/ 0 h 240"/>
                <a:gd name="T6" fmla="*/ 0 w 241"/>
                <a:gd name="T7" fmla="*/ 6 h 240"/>
                <a:gd name="T8" fmla="*/ 0 w 241"/>
                <a:gd name="T9" fmla="*/ 102 h 240"/>
                <a:gd name="T10" fmla="*/ 5 w 241"/>
                <a:gd name="T11" fmla="*/ 108 h 240"/>
                <a:gd name="T12" fmla="*/ 132 w 241"/>
                <a:gd name="T13" fmla="*/ 108 h 240"/>
                <a:gd name="T14" fmla="*/ 132 w 241"/>
                <a:gd name="T15" fmla="*/ 235 h 240"/>
                <a:gd name="T16" fmla="*/ 138 w 241"/>
                <a:gd name="T17" fmla="*/ 240 h 240"/>
                <a:gd name="T18" fmla="*/ 235 w 241"/>
                <a:gd name="T19" fmla="*/ 240 h 240"/>
                <a:gd name="T20" fmla="*/ 241 w 241"/>
                <a:gd name="T21" fmla="*/ 235 h 240"/>
                <a:gd name="T22" fmla="*/ 241 w 241"/>
                <a:gd name="T23" fmla="*/ 6 h 240"/>
                <a:gd name="T24" fmla="*/ 235 w 24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40">
                  <a:moveTo>
                    <a:pt x="235" y="0"/>
                  </a:moveTo>
                  <a:lnTo>
                    <a:pt x="235" y="0"/>
                  </a:lnTo>
                  <a:lnTo>
                    <a:pt x="5" y="0"/>
                  </a:lnTo>
                  <a:cubicBezTo>
                    <a:pt x="2" y="0"/>
                    <a:pt x="0" y="3"/>
                    <a:pt x="0" y="6"/>
                  </a:cubicBezTo>
                  <a:lnTo>
                    <a:pt x="0" y="102"/>
                  </a:lnTo>
                  <a:cubicBezTo>
                    <a:pt x="0" y="106"/>
                    <a:pt x="2" y="108"/>
                    <a:pt x="5" y="108"/>
                  </a:cubicBezTo>
                  <a:lnTo>
                    <a:pt x="132" y="108"/>
                  </a:lnTo>
                  <a:lnTo>
                    <a:pt x="132" y="235"/>
                  </a:lnTo>
                  <a:cubicBezTo>
                    <a:pt x="132" y="238"/>
                    <a:pt x="134" y="240"/>
                    <a:pt x="138" y="240"/>
                  </a:cubicBezTo>
                  <a:lnTo>
                    <a:pt x="235" y="240"/>
                  </a:lnTo>
                  <a:cubicBezTo>
                    <a:pt x="238" y="240"/>
                    <a:pt x="241" y="238"/>
                    <a:pt x="241" y="235"/>
                  </a:cubicBezTo>
                  <a:lnTo>
                    <a:pt x="241" y="6"/>
                  </a:lnTo>
                  <a:cubicBezTo>
                    <a:pt x="241" y="3"/>
                    <a:pt x="238" y="0"/>
                    <a:pt x="235" y="0"/>
                  </a:cubicBezTo>
                  <a:close/>
                </a:path>
              </a:pathLst>
            </a:custGeom>
            <a:solidFill>
              <a:srgbClr val="3C53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7">
              <a:extLst>
                <a:ext uri="{FF2B5EF4-FFF2-40B4-BE49-F238E27FC236}">
                  <a16:creationId xmlns:a16="http://schemas.microsoft.com/office/drawing/2014/main" id="{69FC13DD-D0B3-F218-8C7E-8755B585FEDC}"/>
                </a:ext>
              </a:extLst>
            </p:cNvPr>
            <p:cNvSpPr>
              <a:spLocks/>
            </p:cNvSpPr>
            <p:nvPr userDrawn="1"/>
          </p:nvSpPr>
          <p:spPr bwMode="auto">
            <a:xfrm>
              <a:off x="4464" y="2777"/>
              <a:ext cx="287" cy="290"/>
            </a:xfrm>
            <a:custGeom>
              <a:avLst/>
              <a:gdLst>
                <a:gd name="T0" fmla="*/ 836 w 842"/>
                <a:gd name="T1" fmla="*/ 366 h 842"/>
                <a:gd name="T2" fmla="*/ 558 w 842"/>
                <a:gd name="T3" fmla="*/ 366 h 842"/>
                <a:gd name="T4" fmla="*/ 552 w 842"/>
                <a:gd name="T5" fmla="*/ 468 h 842"/>
                <a:gd name="T6" fmla="*/ 480 w 842"/>
                <a:gd name="T7" fmla="*/ 547 h 842"/>
                <a:gd name="T8" fmla="*/ 373 w 842"/>
                <a:gd name="T9" fmla="*/ 552 h 842"/>
                <a:gd name="T10" fmla="*/ 294 w 842"/>
                <a:gd name="T11" fmla="*/ 480 h 842"/>
                <a:gd name="T12" fmla="*/ 289 w 842"/>
                <a:gd name="T13" fmla="*/ 373 h 842"/>
                <a:gd name="T14" fmla="*/ 361 w 842"/>
                <a:gd name="T15" fmla="*/ 294 h 842"/>
                <a:gd name="T16" fmla="*/ 470 w 842"/>
                <a:gd name="T17" fmla="*/ 289 h 842"/>
                <a:gd name="T18" fmla="*/ 475 w 842"/>
                <a:gd name="T19" fmla="*/ 6 h 842"/>
                <a:gd name="T20" fmla="*/ 372 w 842"/>
                <a:gd name="T21" fmla="*/ 0 h 842"/>
                <a:gd name="T22" fmla="*/ 366 w 842"/>
                <a:gd name="T23" fmla="*/ 281 h 842"/>
                <a:gd name="T24" fmla="*/ 364 w 842"/>
                <a:gd name="T25" fmla="*/ 284 h 842"/>
                <a:gd name="T26" fmla="*/ 165 w 842"/>
                <a:gd name="T27" fmla="*/ 88 h 842"/>
                <a:gd name="T28" fmla="*/ 88 w 842"/>
                <a:gd name="T29" fmla="*/ 157 h 842"/>
                <a:gd name="T30" fmla="*/ 284 w 842"/>
                <a:gd name="T31" fmla="*/ 361 h 842"/>
                <a:gd name="T32" fmla="*/ 284 w 842"/>
                <a:gd name="T33" fmla="*/ 364 h 842"/>
                <a:gd name="T34" fmla="*/ 5 w 842"/>
                <a:gd name="T35" fmla="*/ 366 h 842"/>
                <a:gd name="T36" fmla="*/ 0 w 842"/>
                <a:gd name="T37" fmla="*/ 469 h 842"/>
                <a:gd name="T38" fmla="*/ 282 w 842"/>
                <a:gd name="T39" fmla="*/ 475 h 842"/>
                <a:gd name="T40" fmla="*/ 284 w 842"/>
                <a:gd name="T41" fmla="*/ 477 h 842"/>
                <a:gd name="T42" fmla="*/ 88 w 842"/>
                <a:gd name="T43" fmla="*/ 676 h 842"/>
                <a:gd name="T44" fmla="*/ 157 w 842"/>
                <a:gd name="T45" fmla="*/ 753 h 842"/>
                <a:gd name="T46" fmla="*/ 361 w 842"/>
                <a:gd name="T47" fmla="*/ 557 h 842"/>
                <a:gd name="T48" fmla="*/ 366 w 842"/>
                <a:gd name="T49" fmla="*/ 560 h 842"/>
                <a:gd name="T50" fmla="*/ 372 w 842"/>
                <a:gd name="T51" fmla="*/ 842 h 842"/>
                <a:gd name="T52" fmla="*/ 475 w 842"/>
                <a:gd name="T53" fmla="*/ 836 h 842"/>
                <a:gd name="T54" fmla="*/ 477 w 842"/>
                <a:gd name="T55" fmla="*/ 557 h 842"/>
                <a:gd name="T56" fmla="*/ 480 w 842"/>
                <a:gd name="T57" fmla="*/ 557 h 842"/>
                <a:gd name="T58" fmla="*/ 684 w 842"/>
                <a:gd name="T59" fmla="*/ 753 h 842"/>
                <a:gd name="T60" fmla="*/ 753 w 842"/>
                <a:gd name="T61" fmla="*/ 676 h 842"/>
                <a:gd name="T62" fmla="*/ 557 w 842"/>
                <a:gd name="T63" fmla="*/ 477 h 842"/>
                <a:gd name="T64" fmla="*/ 560 w 842"/>
                <a:gd name="T65" fmla="*/ 475 h 842"/>
                <a:gd name="T66" fmla="*/ 842 w 842"/>
                <a:gd name="T67" fmla="*/ 469 h 842"/>
                <a:gd name="T68" fmla="*/ 836 w 842"/>
                <a:gd name="T69" fmla="*/ 36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2" h="842">
                  <a:moveTo>
                    <a:pt x="836" y="366"/>
                  </a:moveTo>
                  <a:lnTo>
                    <a:pt x="836" y="366"/>
                  </a:lnTo>
                  <a:lnTo>
                    <a:pt x="558" y="366"/>
                  </a:lnTo>
                  <a:lnTo>
                    <a:pt x="558" y="366"/>
                  </a:lnTo>
                  <a:cubicBezTo>
                    <a:pt x="555" y="366"/>
                    <a:pt x="552" y="368"/>
                    <a:pt x="552" y="371"/>
                  </a:cubicBezTo>
                  <a:lnTo>
                    <a:pt x="552" y="468"/>
                  </a:lnTo>
                  <a:cubicBezTo>
                    <a:pt x="552" y="472"/>
                    <a:pt x="550" y="477"/>
                    <a:pt x="547" y="480"/>
                  </a:cubicBezTo>
                  <a:lnTo>
                    <a:pt x="480" y="547"/>
                  </a:lnTo>
                  <a:cubicBezTo>
                    <a:pt x="477" y="550"/>
                    <a:pt x="473" y="552"/>
                    <a:pt x="468" y="552"/>
                  </a:cubicBezTo>
                  <a:lnTo>
                    <a:pt x="373" y="552"/>
                  </a:lnTo>
                  <a:cubicBezTo>
                    <a:pt x="369" y="552"/>
                    <a:pt x="364" y="550"/>
                    <a:pt x="361" y="547"/>
                  </a:cubicBezTo>
                  <a:lnTo>
                    <a:pt x="294" y="480"/>
                  </a:lnTo>
                  <a:cubicBezTo>
                    <a:pt x="291" y="477"/>
                    <a:pt x="289" y="472"/>
                    <a:pt x="289" y="468"/>
                  </a:cubicBezTo>
                  <a:lnTo>
                    <a:pt x="289" y="373"/>
                  </a:lnTo>
                  <a:cubicBezTo>
                    <a:pt x="289" y="368"/>
                    <a:pt x="291" y="364"/>
                    <a:pt x="294" y="361"/>
                  </a:cubicBezTo>
                  <a:lnTo>
                    <a:pt x="361" y="294"/>
                  </a:lnTo>
                  <a:cubicBezTo>
                    <a:pt x="364" y="291"/>
                    <a:pt x="369" y="289"/>
                    <a:pt x="373" y="289"/>
                  </a:cubicBezTo>
                  <a:lnTo>
                    <a:pt x="470" y="289"/>
                  </a:lnTo>
                  <a:cubicBezTo>
                    <a:pt x="473" y="289"/>
                    <a:pt x="475" y="286"/>
                    <a:pt x="475" y="283"/>
                  </a:cubicBezTo>
                  <a:lnTo>
                    <a:pt x="475" y="6"/>
                  </a:lnTo>
                  <a:cubicBezTo>
                    <a:pt x="475" y="3"/>
                    <a:pt x="473" y="0"/>
                    <a:pt x="470" y="0"/>
                  </a:cubicBezTo>
                  <a:lnTo>
                    <a:pt x="372" y="0"/>
                  </a:lnTo>
                  <a:cubicBezTo>
                    <a:pt x="369" y="0"/>
                    <a:pt x="366" y="3"/>
                    <a:pt x="366" y="6"/>
                  </a:cubicBezTo>
                  <a:lnTo>
                    <a:pt x="366" y="281"/>
                  </a:lnTo>
                  <a:cubicBezTo>
                    <a:pt x="366" y="282"/>
                    <a:pt x="366" y="283"/>
                    <a:pt x="364" y="284"/>
                  </a:cubicBezTo>
                  <a:lnTo>
                    <a:pt x="364" y="284"/>
                  </a:lnTo>
                  <a:cubicBezTo>
                    <a:pt x="363" y="285"/>
                    <a:pt x="362" y="284"/>
                    <a:pt x="361" y="283"/>
                  </a:cubicBezTo>
                  <a:lnTo>
                    <a:pt x="165" y="88"/>
                  </a:lnTo>
                  <a:cubicBezTo>
                    <a:pt x="163" y="86"/>
                    <a:pt x="160" y="86"/>
                    <a:pt x="157" y="88"/>
                  </a:cubicBezTo>
                  <a:lnTo>
                    <a:pt x="88" y="157"/>
                  </a:lnTo>
                  <a:cubicBezTo>
                    <a:pt x="86" y="159"/>
                    <a:pt x="86" y="163"/>
                    <a:pt x="88" y="165"/>
                  </a:cubicBezTo>
                  <a:lnTo>
                    <a:pt x="284" y="361"/>
                  </a:lnTo>
                  <a:cubicBezTo>
                    <a:pt x="285" y="361"/>
                    <a:pt x="285" y="363"/>
                    <a:pt x="284" y="364"/>
                  </a:cubicBezTo>
                  <a:lnTo>
                    <a:pt x="284" y="364"/>
                  </a:lnTo>
                  <a:cubicBezTo>
                    <a:pt x="284" y="365"/>
                    <a:pt x="283" y="366"/>
                    <a:pt x="282" y="366"/>
                  </a:cubicBezTo>
                  <a:lnTo>
                    <a:pt x="5" y="366"/>
                  </a:lnTo>
                  <a:cubicBezTo>
                    <a:pt x="2" y="366"/>
                    <a:pt x="0" y="368"/>
                    <a:pt x="0" y="371"/>
                  </a:cubicBezTo>
                  <a:lnTo>
                    <a:pt x="0" y="469"/>
                  </a:lnTo>
                  <a:cubicBezTo>
                    <a:pt x="0" y="472"/>
                    <a:pt x="2" y="475"/>
                    <a:pt x="5" y="475"/>
                  </a:cubicBezTo>
                  <a:lnTo>
                    <a:pt x="282" y="475"/>
                  </a:lnTo>
                  <a:cubicBezTo>
                    <a:pt x="283" y="475"/>
                    <a:pt x="284" y="475"/>
                    <a:pt x="284" y="477"/>
                  </a:cubicBezTo>
                  <a:lnTo>
                    <a:pt x="284" y="477"/>
                  </a:lnTo>
                  <a:cubicBezTo>
                    <a:pt x="285" y="478"/>
                    <a:pt x="285" y="479"/>
                    <a:pt x="284" y="480"/>
                  </a:cubicBezTo>
                  <a:lnTo>
                    <a:pt x="88" y="676"/>
                  </a:lnTo>
                  <a:cubicBezTo>
                    <a:pt x="86" y="678"/>
                    <a:pt x="86" y="681"/>
                    <a:pt x="88" y="684"/>
                  </a:cubicBezTo>
                  <a:lnTo>
                    <a:pt x="157" y="753"/>
                  </a:lnTo>
                  <a:cubicBezTo>
                    <a:pt x="160" y="755"/>
                    <a:pt x="163" y="755"/>
                    <a:pt x="165" y="753"/>
                  </a:cubicBezTo>
                  <a:lnTo>
                    <a:pt x="361" y="557"/>
                  </a:lnTo>
                  <a:cubicBezTo>
                    <a:pt x="362" y="556"/>
                    <a:pt x="363" y="556"/>
                    <a:pt x="364" y="557"/>
                  </a:cubicBezTo>
                  <a:cubicBezTo>
                    <a:pt x="365" y="557"/>
                    <a:pt x="366" y="558"/>
                    <a:pt x="366" y="560"/>
                  </a:cubicBezTo>
                  <a:lnTo>
                    <a:pt x="366" y="836"/>
                  </a:lnTo>
                  <a:cubicBezTo>
                    <a:pt x="366" y="839"/>
                    <a:pt x="369" y="842"/>
                    <a:pt x="372" y="842"/>
                  </a:cubicBezTo>
                  <a:lnTo>
                    <a:pt x="470" y="842"/>
                  </a:lnTo>
                  <a:cubicBezTo>
                    <a:pt x="473" y="842"/>
                    <a:pt x="475" y="839"/>
                    <a:pt x="475" y="836"/>
                  </a:cubicBezTo>
                  <a:lnTo>
                    <a:pt x="475" y="559"/>
                  </a:lnTo>
                  <a:cubicBezTo>
                    <a:pt x="475" y="558"/>
                    <a:pt x="476" y="557"/>
                    <a:pt x="477" y="557"/>
                  </a:cubicBezTo>
                  <a:lnTo>
                    <a:pt x="477" y="557"/>
                  </a:lnTo>
                  <a:cubicBezTo>
                    <a:pt x="478" y="556"/>
                    <a:pt x="480" y="556"/>
                    <a:pt x="480" y="557"/>
                  </a:cubicBezTo>
                  <a:lnTo>
                    <a:pt x="676" y="753"/>
                  </a:lnTo>
                  <a:cubicBezTo>
                    <a:pt x="678" y="755"/>
                    <a:pt x="682" y="755"/>
                    <a:pt x="684" y="753"/>
                  </a:cubicBezTo>
                  <a:lnTo>
                    <a:pt x="753" y="684"/>
                  </a:lnTo>
                  <a:cubicBezTo>
                    <a:pt x="755" y="681"/>
                    <a:pt x="755" y="678"/>
                    <a:pt x="753" y="676"/>
                  </a:cubicBezTo>
                  <a:lnTo>
                    <a:pt x="558" y="480"/>
                  </a:lnTo>
                  <a:cubicBezTo>
                    <a:pt x="557" y="479"/>
                    <a:pt x="556" y="478"/>
                    <a:pt x="557" y="477"/>
                  </a:cubicBezTo>
                  <a:lnTo>
                    <a:pt x="557" y="477"/>
                  </a:lnTo>
                  <a:cubicBezTo>
                    <a:pt x="558" y="475"/>
                    <a:pt x="559" y="475"/>
                    <a:pt x="560" y="475"/>
                  </a:cubicBezTo>
                  <a:lnTo>
                    <a:pt x="836" y="475"/>
                  </a:lnTo>
                  <a:cubicBezTo>
                    <a:pt x="839" y="475"/>
                    <a:pt x="842" y="472"/>
                    <a:pt x="842" y="469"/>
                  </a:cubicBezTo>
                  <a:lnTo>
                    <a:pt x="842" y="371"/>
                  </a:lnTo>
                  <a:cubicBezTo>
                    <a:pt x="842" y="368"/>
                    <a:pt x="839" y="366"/>
                    <a:pt x="836" y="366"/>
                  </a:cubicBezTo>
                  <a:close/>
                </a:path>
              </a:pathLst>
            </a:custGeom>
            <a:solidFill>
              <a:srgbClr val="3C53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Freeform 8">
              <a:extLst>
                <a:ext uri="{FF2B5EF4-FFF2-40B4-BE49-F238E27FC236}">
                  <a16:creationId xmlns:a16="http://schemas.microsoft.com/office/drawing/2014/main" id="{0FE3D2B7-02CF-9DE1-B8DE-301C077A362A}"/>
                </a:ext>
              </a:extLst>
            </p:cNvPr>
            <p:cNvSpPr>
              <a:spLocks/>
            </p:cNvSpPr>
            <p:nvPr userDrawn="1"/>
          </p:nvSpPr>
          <p:spPr bwMode="auto">
            <a:xfrm>
              <a:off x="4793" y="2777"/>
              <a:ext cx="223" cy="290"/>
            </a:xfrm>
            <a:custGeom>
              <a:avLst/>
              <a:gdLst>
                <a:gd name="T0" fmla="*/ 123 w 653"/>
                <a:gd name="T1" fmla="*/ 221 h 841"/>
                <a:gd name="T2" fmla="*/ 123 w 653"/>
                <a:gd name="T3" fmla="*/ 221 h 841"/>
                <a:gd name="T4" fmla="*/ 313 w 653"/>
                <a:gd name="T5" fmla="*/ 88 h 841"/>
                <a:gd name="T6" fmla="*/ 523 w 653"/>
                <a:gd name="T7" fmla="*/ 247 h 841"/>
                <a:gd name="T8" fmla="*/ 523 w 653"/>
                <a:gd name="T9" fmla="*/ 247 h 841"/>
                <a:gd name="T10" fmla="*/ 531 w 653"/>
                <a:gd name="T11" fmla="*/ 255 h 841"/>
                <a:gd name="T12" fmla="*/ 627 w 653"/>
                <a:gd name="T13" fmla="*/ 255 h 841"/>
                <a:gd name="T14" fmla="*/ 634 w 653"/>
                <a:gd name="T15" fmla="*/ 247 h 841"/>
                <a:gd name="T16" fmla="*/ 316 w 653"/>
                <a:gd name="T17" fmla="*/ 0 h 841"/>
                <a:gd name="T18" fmla="*/ 17 w 653"/>
                <a:gd name="T19" fmla="*/ 232 h 841"/>
                <a:gd name="T20" fmla="*/ 547 w 653"/>
                <a:gd name="T21" fmla="*/ 603 h 841"/>
                <a:gd name="T22" fmla="*/ 341 w 653"/>
                <a:gd name="T23" fmla="*/ 754 h 841"/>
                <a:gd name="T24" fmla="*/ 113 w 653"/>
                <a:gd name="T25" fmla="*/ 555 h 841"/>
                <a:gd name="T26" fmla="*/ 104 w 653"/>
                <a:gd name="T27" fmla="*/ 547 h 841"/>
                <a:gd name="T28" fmla="*/ 8 w 653"/>
                <a:gd name="T29" fmla="*/ 547 h 841"/>
                <a:gd name="T30" fmla="*/ 8 w 653"/>
                <a:gd name="T31" fmla="*/ 547 h 841"/>
                <a:gd name="T32" fmla="*/ 0 w 653"/>
                <a:gd name="T33" fmla="*/ 555 h 841"/>
                <a:gd name="T34" fmla="*/ 339 w 653"/>
                <a:gd name="T35" fmla="*/ 841 h 841"/>
                <a:gd name="T36" fmla="*/ 653 w 653"/>
                <a:gd name="T37" fmla="*/ 589 h 841"/>
                <a:gd name="T38" fmla="*/ 123 w 653"/>
                <a:gd name="T39" fmla="*/ 22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3" h="841">
                  <a:moveTo>
                    <a:pt x="123" y="221"/>
                  </a:moveTo>
                  <a:lnTo>
                    <a:pt x="123" y="221"/>
                  </a:lnTo>
                  <a:cubicBezTo>
                    <a:pt x="123" y="129"/>
                    <a:pt x="198" y="88"/>
                    <a:pt x="313" y="88"/>
                  </a:cubicBezTo>
                  <a:cubicBezTo>
                    <a:pt x="445" y="88"/>
                    <a:pt x="513" y="141"/>
                    <a:pt x="523" y="247"/>
                  </a:cubicBezTo>
                  <a:cubicBezTo>
                    <a:pt x="523" y="247"/>
                    <a:pt x="523" y="247"/>
                    <a:pt x="523" y="247"/>
                  </a:cubicBezTo>
                  <a:cubicBezTo>
                    <a:pt x="523" y="252"/>
                    <a:pt x="526" y="255"/>
                    <a:pt x="531" y="255"/>
                  </a:cubicBezTo>
                  <a:lnTo>
                    <a:pt x="627" y="255"/>
                  </a:lnTo>
                  <a:cubicBezTo>
                    <a:pt x="632" y="255"/>
                    <a:pt x="636" y="252"/>
                    <a:pt x="634" y="247"/>
                  </a:cubicBezTo>
                  <a:cubicBezTo>
                    <a:pt x="618" y="78"/>
                    <a:pt x="502" y="0"/>
                    <a:pt x="316" y="0"/>
                  </a:cubicBezTo>
                  <a:cubicBezTo>
                    <a:pt x="134" y="0"/>
                    <a:pt x="17" y="83"/>
                    <a:pt x="17" y="232"/>
                  </a:cubicBezTo>
                  <a:cubicBezTo>
                    <a:pt x="17" y="542"/>
                    <a:pt x="547" y="378"/>
                    <a:pt x="547" y="603"/>
                  </a:cubicBezTo>
                  <a:cubicBezTo>
                    <a:pt x="547" y="710"/>
                    <a:pt x="462" y="754"/>
                    <a:pt x="341" y="754"/>
                  </a:cubicBezTo>
                  <a:cubicBezTo>
                    <a:pt x="182" y="754"/>
                    <a:pt x="123" y="679"/>
                    <a:pt x="113" y="555"/>
                  </a:cubicBezTo>
                  <a:cubicBezTo>
                    <a:pt x="112" y="551"/>
                    <a:pt x="109" y="547"/>
                    <a:pt x="104" y="547"/>
                  </a:cubicBezTo>
                  <a:lnTo>
                    <a:pt x="8" y="547"/>
                  </a:lnTo>
                  <a:cubicBezTo>
                    <a:pt x="8" y="547"/>
                    <a:pt x="8" y="547"/>
                    <a:pt x="8" y="547"/>
                  </a:cubicBezTo>
                  <a:cubicBezTo>
                    <a:pt x="4" y="547"/>
                    <a:pt x="0" y="551"/>
                    <a:pt x="0" y="555"/>
                  </a:cubicBezTo>
                  <a:cubicBezTo>
                    <a:pt x="7" y="741"/>
                    <a:pt x="131" y="841"/>
                    <a:pt x="339" y="841"/>
                  </a:cubicBezTo>
                  <a:cubicBezTo>
                    <a:pt x="524" y="841"/>
                    <a:pt x="653" y="757"/>
                    <a:pt x="653" y="589"/>
                  </a:cubicBezTo>
                  <a:cubicBezTo>
                    <a:pt x="653" y="271"/>
                    <a:pt x="123" y="431"/>
                    <a:pt x="123" y="221"/>
                  </a:cubicBezTo>
                  <a:close/>
                </a:path>
              </a:pathLst>
            </a:custGeom>
            <a:solidFill>
              <a:srgbClr val="3C53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Freeform 9">
              <a:extLst>
                <a:ext uri="{FF2B5EF4-FFF2-40B4-BE49-F238E27FC236}">
                  <a16:creationId xmlns:a16="http://schemas.microsoft.com/office/drawing/2014/main" id="{81C7055A-C8B6-2245-2045-85126C2783F8}"/>
                </a:ext>
              </a:extLst>
            </p:cNvPr>
            <p:cNvSpPr>
              <a:spLocks noEditPoints="1"/>
            </p:cNvSpPr>
            <p:nvPr userDrawn="1"/>
          </p:nvSpPr>
          <p:spPr bwMode="auto">
            <a:xfrm>
              <a:off x="5258" y="2781"/>
              <a:ext cx="209" cy="282"/>
            </a:xfrm>
            <a:custGeom>
              <a:avLst/>
              <a:gdLst>
                <a:gd name="T0" fmla="*/ 111 w 613"/>
                <a:gd name="T1" fmla="*/ 397 h 815"/>
                <a:gd name="T2" fmla="*/ 111 w 613"/>
                <a:gd name="T3" fmla="*/ 397 h 815"/>
                <a:gd name="T4" fmla="*/ 111 w 613"/>
                <a:gd name="T5" fmla="*/ 86 h 815"/>
                <a:gd name="T6" fmla="*/ 302 w 613"/>
                <a:gd name="T7" fmla="*/ 86 h 815"/>
                <a:gd name="T8" fmla="*/ 302 w 613"/>
                <a:gd name="T9" fmla="*/ 86 h 815"/>
                <a:gd name="T10" fmla="*/ 486 w 613"/>
                <a:gd name="T11" fmla="*/ 242 h 815"/>
                <a:gd name="T12" fmla="*/ 304 w 613"/>
                <a:gd name="T13" fmla="*/ 397 h 815"/>
                <a:gd name="T14" fmla="*/ 111 w 613"/>
                <a:gd name="T15" fmla="*/ 397 h 815"/>
                <a:gd name="T16" fmla="*/ 611 w 613"/>
                <a:gd name="T17" fmla="*/ 808 h 815"/>
                <a:gd name="T18" fmla="*/ 611 w 613"/>
                <a:gd name="T19" fmla="*/ 808 h 815"/>
                <a:gd name="T20" fmla="*/ 397 w 613"/>
                <a:gd name="T21" fmla="*/ 472 h 815"/>
                <a:gd name="T22" fmla="*/ 595 w 613"/>
                <a:gd name="T23" fmla="*/ 240 h 815"/>
                <a:gd name="T24" fmla="*/ 296 w 613"/>
                <a:gd name="T25" fmla="*/ 0 h 815"/>
                <a:gd name="T26" fmla="*/ 9 w 613"/>
                <a:gd name="T27" fmla="*/ 0 h 815"/>
                <a:gd name="T28" fmla="*/ 8 w 613"/>
                <a:gd name="T29" fmla="*/ 0 h 815"/>
                <a:gd name="T30" fmla="*/ 1 w 613"/>
                <a:gd name="T31" fmla="*/ 8 h 815"/>
                <a:gd name="T32" fmla="*/ 1 w 613"/>
                <a:gd name="T33" fmla="*/ 806 h 815"/>
                <a:gd name="T34" fmla="*/ 1 w 613"/>
                <a:gd name="T35" fmla="*/ 807 h 815"/>
                <a:gd name="T36" fmla="*/ 9 w 613"/>
                <a:gd name="T37" fmla="*/ 815 h 815"/>
                <a:gd name="T38" fmla="*/ 103 w 613"/>
                <a:gd name="T39" fmla="*/ 815 h 815"/>
                <a:gd name="T40" fmla="*/ 103 w 613"/>
                <a:gd name="T41" fmla="*/ 815 h 815"/>
                <a:gd name="T42" fmla="*/ 111 w 613"/>
                <a:gd name="T43" fmla="*/ 806 h 815"/>
                <a:gd name="T44" fmla="*/ 111 w 613"/>
                <a:gd name="T45" fmla="*/ 482 h 815"/>
                <a:gd name="T46" fmla="*/ 282 w 613"/>
                <a:gd name="T47" fmla="*/ 482 h 815"/>
                <a:gd name="T48" fmla="*/ 485 w 613"/>
                <a:gd name="T49" fmla="*/ 808 h 815"/>
                <a:gd name="T50" fmla="*/ 497 w 613"/>
                <a:gd name="T51" fmla="*/ 815 h 815"/>
                <a:gd name="T52" fmla="*/ 608 w 613"/>
                <a:gd name="T53" fmla="*/ 815 h 815"/>
                <a:gd name="T54" fmla="*/ 611 w 613"/>
                <a:gd name="T55" fmla="*/ 814 h 815"/>
                <a:gd name="T56" fmla="*/ 611 w 613"/>
                <a:gd name="T57" fmla="*/ 808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3" h="815">
                  <a:moveTo>
                    <a:pt x="111" y="397"/>
                  </a:moveTo>
                  <a:lnTo>
                    <a:pt x="111" y="397"/>
                  </a:lnTo>
                  <a:lnTo>
                    <a:pt x="111" y="86"/>
                  </a:lnTo>
                  <a:lnTo>
                    <a:pt x="302" y="86"/>
                  </a:lnTo>
                  <a:lnTo>
                    <a:pt x="302" y="86"/>
                  </a:lnTo>
                  <a:cubicBezTo>
                    <a:pt x="417" y="86"/>
                    <a:pt x="486" y="139"/>
                    <a:pt x="486" y="242"/>
                  </a:cubicBezTo>
                  <a:cubicBezTo>
                    <a:pt x="486" y="351"/>
                    <a:pt x="411" y="397"/>
                    <a:pt x="304" y="397"/>
                  </a:cubicBezTo>
                  <a:lnTo>
                    <a:pt x="111" y="397"/>
                  </a:lnTo>
                  <a:close/>
                  <a:moveTo>
                    <a:pt x="611" y="808"/>
                  </a:moveTo>
                  <a:lnTo>
                    <a:pt x="611" y="808"/>
                  </a:lnTo>
                  <a:lnTo>
                    <a:pt x="397" y="472"/>
                  </a:lnTo>
                  <a:cubicBezTo>
                    <a:pt x="519" y="447"/>
                    <a:pt x="595" y="370"/>
                    <a:pt x="595" y="240"/>
                  </a:cubicBezTo>
                  <a:cubicBezTo>
                    <a:pt x="595" y="80"/>
                    <a:pt x="481" y="0"/>
                    <a:pt x="296" y="0"/>
                  </a:cubicBezTo>
                  <a:lnTo>
                    <a:pt x="9" y="0"/>
                  </a:lnTo>
                  <a:cubicBezTo>
                    <a:pt x="9" y="0"/>
                    <a:pt x="8" y="0"/>
                    <a:pt x="8" y="0"/>
                  </a:cubicBezTo>
                  <a:cubicBezTo>
                    <a:pt x="4" y="0"/>
                    <a:pt x="0" y="4"/>
                    <a:pt x="1" y="8"/>
                  </a:cubicBezTo>
                  <a:lnTo>
                    <a:pt x="1" y="806"/>
                  </a:lnTo>
                  <a:cubicBezTo>
                    <a:pt x="1" y="807"/>
                    <a:pt x="1" y="807"/>
                    <a:pt x="1" y="807"/>
                  </a:cubicBezTo>
                  <a:cubicBezTo>
                    <a:pt x="1" y="811"/>
                    <a:pt x="4" y="815"/>
                    <a:pt x="9" y="815"/>
                  </a:cubicBezTo>
                  <a:lnTo>
                    <a:pt x="103" y="815"/>
                  </a:lnTo>
                  <a:cubicBezTo>
                    <a:pt x="103" y="815"/>
                    <a:pt x="103" y="815"/>
                    <a:pt x="103" y="815"/>
                  </a:cubicBezTo>
                  <a:cubicBezTo>
                    <a:pt x="108" y="814"/>
                    <a:pt x="111" y="811"/>
                    <a:pt x="111" y="806"/>
                  </a:cubicBezTo>
                  <a:lnTo>
                    <a:pt x="111" y="482"/>
                  </a:lnTo>
                  <a:lnTo>
                    <a:pt x="282" y="482"/>
                  </a:lnTo>
                  <a:lnTo>
                    <a:pt x="485" y="808"/>
                  </a:lnTo>
                  <a:cubicBezTo>
                    <a:pt x="488" y="811"/>
                    <a:pt x="493" y="815"/>
                    <a:pt x="497" y="815"/>
                  </a:cubicBezTo>
                  <a:lnTo>
                    <a:pt x="608" y="815"/>
                  </a:lnTo>
                  <a:cubicBezTo>
                    <a:pt x="609" y="815"/>
                    <a:pt x="610" y="814"/>
                    <a:pt x="611" y="814"/>
                  </a:cubicBezTo>
                  <a:cubicBezTo>
                    <a:pt x="613" y="812"/>
                    <a:pt x="613" y="809"/>
                    <a:pt x="611" y="808"/>
                  </a:cubicBezTo>
                  <a:close/>
                </a:path>
              </a:pathLst>
            </a:custGeom>
            <a:solidFill>
              <a:srgbClr val="3C53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0737001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action Header, Blue">
    <p:bg>
      <p:bgPr>
        <a:solidFill>
          <a:srgbClr val="92B2F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915567"/>
            <a:ext cx="3238003" cy="1656184"/>
          </a:xfrm>
          <a:prstGeom prst="rect">
            <a:avLst/>
          </a:prstGeom>
        </p:spPr>
        <p:txBody>
          <a:bodyPr lIns="0" tIns="0" rIns="0" bIns="0" anchor="b">
            <a:normAutofit/>
          </a:bodyPr>
          <a:lstStyle>
            <a:lvl1pPr>
              <a:defRPr sz="36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924646"/>
            <a:ext cx="3238003" cy="1519311"/>
          </a:xfrm>
          <a:prstGeom prst="rect">
            <a:avLst/>
          </a:prstGeom>
        </p:spPr>
        <p:txBody>
          <a:bodyPr lIns="0" tIns="0" rIns="0" bIns="0"/>
          <a:lstStyle>
            <a:lvl1pPr marL="0" indent="0">
              <a:buNone/>
              <a:defRPr sz="1800" b="0" i="0" spc="-20" baseline="0">
                <a:solidFill>
                  <a:srgbClr val="3D4454"/>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a:t>
            </a:r>
            <a:br>
              <a:rPr lang="en-GB" dirty="0"/>
            </a:br>
            <a:r>
              <a:rPr lang="en-GB" dirty="0"/>
              <a:t>–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sp>
        <p:nvSpPr>
          <p:cNvPr id="7" name="Rectangle 6">
            <a:extLst>
              <a:ext uri="{FF2B5EF4-FFF2-40B4-BE49-F238E27FC236}">
                <a16:creationId xmlns:a16="http://schemas.microsoft.com/office/drawing/2014/main" id="{961AC5F4-BAC6-DC02-7EA1-470589E40B44}"/>
              </a:ext>
            </a:extLst>
          </p:cNvPr>
          <p:cNvSpPr/>
          <p:nvPr userDrawn="1"/>
        </p:nvSpPr>
        <p:spPr>
          <a:xfrm>
            <a:off x="4357886" y="0"/>
            <a:ext cx="108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03DEF555-3286-4D8D-79D1-D059537D98CC}"/>
              </a:ext>
            </a:extLst>
          </p:cNvPr>
          <p:cNvSpPr>
            <a:spLocks noGrp="1"/>
          </p:cNvSpPr>
          <p:nvPr>
            <p:ph type="pic" sz="quarter" idx="10" hasCustomPrompt="1"/>
          </p:nvPr>
        </p:nvSpPr>
        <p:spPr>
          <a:xfrm>
            <a:off x="4427538" y="0"/>
            <a:ext cx="4716462" cy="5143500"/>
          </a:xfrm>
          <a:prstGeom prst="rect">
            <a:avLst/>
          </a:prstGeom>
          <a:solidFill>
            <a:schemeClr val="tx1"/>
          </a:solidFill>
        </p:spPr>
        <p:txBody>
          <a:bodyPr/>
          <a:lstStyle>
            <a:lvl1pPr>
              <a:defRPr>
                <a:solidFill>
                  <a:schemeClr val="bg1"/>
                </a:solidFill>
              </a:defRPr>
            </a:lvl1pPr>
          </a:lstStyle>
          <a:p>
            <a:r>
              <a:rPr lang="en-AU" dirty="0"/>
              <a:t>Insert picture by clicking on the icon below</a:t>
            </a:r>
          </a:p>
        </p:txBody>
      </p:sp>
    </p:spTree>
    <p:extLst>
      <p:ext uri="{BB962C8B-B14F-4D97-AF65-F5344CB8AC3E}">
        <p14:creationId xmlns:p14="http://schemas.microsoft.com/office/powerpoint/2010/main" val="334294744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action Header, Lilac">
    <p:bg>
      <p:bgPr>
        <a:solidFill>
          <a:srgbClr val="D993F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915566"/>
            <a:ext cx="3238003" cy="1656185"/>
          </a:xfrm>
          <a:prstGeom prst="rect">
            <a:avLst/>
          </a:prstGeom>
        </p:spPr>
        <p:txBody>
          <a:bodyPr lIns="0" tIns="0" rIns="0" bIns="0" anchor="b">
            <a:normAutofit/>
          </a:bodyPr>
          <a:lstStyle>
            <a:lvl1pPr>
              <a:defRPr sz="36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924646"/>
            <a:ext cx="3238003" cy="1447303"/>
          </a:xfrm>
          <a:prstGeom prst="rect">
            <a:avLst/>
          </a:prstGeom>
        </p:spPr>
        <p:txBody>
          <a:bodyPr lIns="0" tIns="0" rIns="0" bIns="0"/>
          <a:lstStyle>
            <a:lvl1pPr marL="0" indent="0">
              <a:buNone/>
              <a:defRPr sz="1800" b="0" i="0" spc="-20" baseline="0">
                <a:solidFill>
                  <a:srgbClr val="4E3D54"/>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sp>
        <p:nvSpPr>
          <p:cNvPr id="7" name="Rectangle 6">
            <a:extLst>
              <a:ext uri="{FF2B5EF4-FFF2-40B4-BE49-F238E27FC236}">
                <a16:creationId xmlns:a16="http://schemas.microsoft.com/office/drawing/2014/main" id="{961AC5F4-BAC6-DC02-7EA1-470589E40B44}"/>
              </a:ext>
            </a:extLst>
          </p:cNvPr>
          <p:cNvSpPr/>
          <p:nvPr userDrawn="1"/>
        </p:nvSpPr>
        <p:spPr>
          <a:xfrm>
            <a:off x="4357886" y="0"/>
            <a:ext cx="108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03DEF555-3286-4D8D-79D1-D059537D98CC}"/>
              </a:ext>
            </a:extLst>
          </p:cNvPr>
          <p:cNvSpPr>
            <a:spLocks noGrp="1"/>
          </p:cNvSpPr>
          <p:nvPr>
            <p:ph type="pic" sz="quarter" idx="10" hasCustomPrompt="1"/>
          </p:nvPr>
        </p:nvSpPr>
        <p:spPr>
          <a:xfrm>
            <a:off x="4427538" y="0"/>
            <a:ext cx="4716462" cy="5143500"/>
          </a:xfrm>
          <a:prstGeom prst="rect">
            <a:avLst/>
          </a:prstGeom>
          <a:solidFill>
            <a:schemeClr val="tx1"/>
          </a:solidFill>
        </p:spPr>
        <p:txBody>
          <a:bodyPr/>
          <a:lstStyle>
            <a:lvl1pPr>
              <a:defRPr>
                <a:solidFill>
                  <a:schemeClr val="bg1"/>
                </a:solidFill>
              </a:defRPr>
            </a:lvl1pPr>
          </a:lstStyle>
          <a:p>
            <a:r>
              <a:rPr lang="en-AU" dirty="0"/>
              <a:t>Insert picture by clicking on the icon below</a:t>
            </a:r>
          </a:p>
        </p:txBody>
      </p:sp>
    </p:spTree>
    <p:extLst>
      <p:ext uri="{BB962C8B-B14F-4D97-AF65-F5344CB8AC3E}">
        <p14:creationId xmlns:p14="http://schemas.microsoft.com/office/powerpoint/2010/main" val="87003884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action Header, Tangerine">
    <p:bg>
      <p:bgPr>
        <a:solidFill>
          <a:srgbClr val="F5A29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915567"/>
            <a:ext cx="3238003" cy="1656184"/>
          </a:xfrm>
          <a:prstGeom prst="rect">
            <a:avLst/>
          </a:prstGeom>
        </p:spPr>
        <p:txBody>
          <a:bodyPr lIns="0" tIns="0" rIns="0" bIns="0" anchor="b">
            <a:normAutofit/>
          </a:bodyPr>
          <a:lstStyle>
            <a:lvl1pPr>
              <a:defRPr sz="36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924646"/>
            <a:ext cx="3238003" cy="1447303"/>
          </a:xfrm>
          <a:prstGeom prst="rect">
            <a:avLst/>
          </a:prstGeom>
        </p:spPr>
        <p:txBody>
          <a:bodyPr lIns="0" tIns="0" rIns="0" bIns="0"/>
          <a:lstStyle>
            <a:lvl1pPr marL="0" indent="0">
              <a:buNone/>
              <a:defRPr sz="1800" b="0" i="0" spc="-20" baseline="0">
                <a:solidFill>
                  <a:srgbClr val="54403D"/>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a:t>
            </a:r>
            <a:br>
              <a:rPr lang="en-GB" dirty="0"/>
            </a:br>
            <a:r>
              <a:rPr lang="en-GB" dirty="0"/>
              <a:t>–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sp>
        <p:nvSpPr>
          <p:cNvPr id="7" name="Rectangle 6">
            <a:extLst>
              <a:ext uri="{FF2B5EF4-FFF2-40B4-BE49-F238E27FC236}">
                <a16:creationId xmlns:a16="http://schemas.microsoft.com/office/drawing/2014/main" id="{961AC5F4-BAC6-DC02-7EA1-470589E40B44}"/>
              </a:ext>
            </a:extLst>
          </p:cNvPr>
          <p:cNvSpPr/>
          <p:nvPr userDrawn="1"/>
        </p:nvSpPr>
        <p:spPr>
          <a:xfrm>
            <a:off x="4357886" y="0"/>
            <a:ext cx="108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03DEF555-3286-4D8D-79D1-D059537D98CC}"/>
              </a:ext>
            </a:extLst>
          </p:cNvPr>
          <p:cNvSpPr>
            <a:spLocks noGrp="1"/>
          </p:cNvSpPr>
          <p:nvPr>
            <p:ph type="pic" sz="quarter" idx="10" hasCustomPrompt="1"/>
          </p:nvPr>
        </p:nvSpPr>
        <p:spPr>
          <a:xfrm>
            <a:off x="4427538" y="0"/>
            <a:ext cx="4716462" cy="5143500"/>
          </a:xfrm>
          <a:prstGeom prst="rect">
            <a:avLst/>
          </a:prstGeom>
          <a:solidFill>
            <a:schemeClr val="tx1"/>
          </a:solidFill>
        </p:spPr>
        <p:txBody>
          <a:bodyPr/>
          <a:lstStyle>
            <a:lvl1pPr>
              <a:defRPr>
                <a:solidFill>
                  <a:schemeClr val="bg1"/>
                </a:solidFill>
              </a:defRPr>
            </a:lvl1pPr>
          </a:lstStyle>
          <a:p>
            <a:r>
              <a:rPr lang="en-AU" dirty="0"/>
              <a:t>Insert picture by clicking on the icon below</a:t>
            </a:r>
          </a:p>
        </p:txBody>
      </p:sp>
    </p:spTree>
    <p:extLst>
      <p:ext uri="{BB962C8B-B14F-4D97-AF65-F5344CB8AC3E}">
        <p14:creationId xmlns:p14="http://schemas.microsoft.com/office/powerpoint/2010/main" val="377974732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 Section Header, Gre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rgbClr val="F6F6F2"/>
                </a:solidFill>
              </a:defRPr>
            </a:lvl1pPr>
          </a:lstStyle>
          <a:p>
            <a:r>
              <a:rPr lang="en-GB" dirty="0"/>
              <a:t>Section title</a:t>
            </a:r>
            <a:endParaRPr lang="en-US" dirty="0"/>
          </a:p>
        </p:txBody>
      </p:sp>
      <p:sp>
        <p:nvSpPr>
          <p:cNvPr id="4" name="Text Placeholder 2">
            <a:extLst>
              <a:ext uri="{FF2B5EF4-FFF2-40B4-BE49-F238E27FC236}">
                <a16:creationId xmlns:a16="http://schemas.microsoft.com/office/drawing/2014/main" id="{4F870531-B5A2-C41E-E460-4C1D057C80DA}"/>
              </a:ext>
            </a:extLst>
          </p:cNvPr>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rgbClr val="D6F591"/>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5" name="Picture 4">
            <a:extLst>
              <a:ext uri="{FF2B5EF4-FFF2-40B4-BE49-F238E27FC236}">
                <a16:creationId xmlns:a16="http://schemas.microsoft.com/office/drawing/2014/main" id="{54B68FA0-3683-DD54-131B-A75EC167AD17}"/>
              </a:ext>
            </a:extLst>
          </p:cNvPr>
          <p:cNvPicPr>
            <a:picLocks noChangeAspect="1"/>
          </p:cNvPicPr>
          <p:nvPr userDrawn="1"/>
        </p:nvPicPr>
        <p:blipFill>
          <a:blip r:embed="rId2"/>
          <a:stretch>
            <a:fillRect/>
          </a:stretch>
        </p:blipFill>
        <p:spPr>
          <a:xfrm>
            <a:off x="152400" y="152400"/>
            <a:ext cx="266700" cy="266700"/>
          </a:xfrm>
          <a:prstGeom prst="rect">
            <a:avLst/>
          </a:prstGeom>
        </p:spPr>
      </p:pic>
      <p:sp>
        <p:nvSpPr>
          <p:cNvPr id="3" name="Rectangle 2">
            <a:extLst>
              <a:ext uri="{FF2B5EF4-FFF2-40B4-BE49-F238E27FC236}">
                <a16:creationId xmlns:a16="http://schemas.microsoft.com/office/drawing/2014/main" id="{777D2787-8CF9-90B2-5E20-43F400D4603D}"/>
              </a:ext>
            </a:extLst>
          </p:cNvPr>
          <p:cNvSpPr/>
          <p:nvPr userDrawn="1"/>
        </p:nvSpPr>
        <p:spPr>
          <a:xfrm>
            <a:off x="8604447" y="0"/>
            <a:ext cx="144017" cy="5143500"/>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3010D09-D848-CF2E-AE34-2717DDD206D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3543348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 Section Header, Light">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A9C09-C123-F915-8B64-71DE40E122BA}"/>
              </a:ext>
            </a:extLst>
          </p:cNvPr>
          <p:cNvSpPr/>
          <p:nvPr userDrawn="1"/>
        </p:nvSpPr>
        <p:spPr>
          <a:xfrm>
            <a:off x="8604447" y="0"/>
            <a:ext cx="144017" cy="5143500"/>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chemeClr val="tx2"/>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rgbClr val="545452"/>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pic>
        <p:nvPicPr>
          <p:cNvPr id="6" name="Picture 5">
            <a:extLst>
              <a:ext uri="{FF2B5EF4-FFF2-40B4-BE49-F238E27FC236}">
                <a16:creationId xmlns:a16="http://schemas.microsoft.com/office/drawing/2014/main" id="{E645AF36-CFD8-FA69-230B-6DE83BA1A24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49572040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mple Section Header, Lime Green">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A9C09-C123-F915-8B64-71DE40E122BA}"/>
              </a:ext>
            </a:extLst>
          </p:cNvPr>
          <p:cNvSpPr/>
          <p:nvPr userDrawn="1"/>
        </p:nvSpPr>
        <p:spPr>
          <a:xfrm>
            <a:off x="8604447" y="0"/>
            <a:ext cx="14401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chemeClr val="accent1"/>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pic>
        <p:nvPicPr>
          <p:cNvPr id="6" name="Picture 5">
            <a:extLst>
              <a:ext uri="{FF2B5EF4-FFF2-40B4-BE49-F238E27FC236}">
                <a16:creationId xmlns:a16="http://schemas.microsoft.com/office/drawing/2014/main" id="{D9075E43-CD69-84AE-0444-573DCF3074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318890214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Section Header, Blue">
    <p:bg>
      <p:bgPr>
        <a:solidFill>
          <a:srgbClr val="92B2F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A9C09-C123-F915-8B64-71DE40E122BA}"/>
              </a:ext>
            </a:extLst>
          </p:cNvPr>
          <p:cNvSpPr/>
          <p:nvPr userDrawn="1"/>
        </p:nvSpPr>
        <p:spPr>
          <a:xfrm>
            <a:off x="8604447" y="0"/>
            <a:ext cx="14401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rgbClr val="3D4454"/>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pic>
        <p:nvPicPr>
          <p:cNvPr id="6" name="Picture 5">
            <a:extLst>
              <a:ext uri="{FF2B5EF4-FFF2-40B4-BE49-F238E27FC236}">
                <a16:creationId xmlns:a16="http://schemas.microsoft.com/office/drawing/2014/main" id="{74209FD3-212C-7C1D-2467-66113A95DC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342593691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 Section Header, Lilac">
    <p:bg>
      <p:bgPr>
        <a:solidFill>
          <a:srgbClr val="D993F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A9C09-C123-F915-8B64-71DE40E122BA}"/>
              </a:ext>
            </a:extLst>
          </p:cNvPr>
          <p:cNvSpPr/>
          <p:nvPr userDrawn="1"/>
        </p:nvSpPr>
        <p:spPr>
          <a:xfrm>
            <a:off x="8604447" y="0"/>
            <a:ext cx="14401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rgbClr val="4E3D54"/>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pic>
        <p:nvPicPr>
          <p:cNvPr id="6" name="Picture 5">
            <a:extLst>
              <a:ext uri="{FF2B5EF4-FFF2-40B4-BE49-F238E27FC236}">
                <a16:creationId xmlns:a16="http://schemas.microsoft.com/office/drawing/2014/main" id="{10432E18-E24B-9F20-2F46-639607960A8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49731459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mple Section Header, Tangerine">
    <p:bg>
      <p:bgPr>
        <a:solidFill>
          <a:srgbClr val="F5A29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A9C09-C123-F915-8B64-71DE40E122BA}"/>
              </a:ext>
            </a:extLst>
          </p:cNvPr>
          <p:cNvSpPr/>
          <p:nvPr userDrawn="1"/>
        </p:nvSpPr>
        <p:spPr>
          <a:xfrm>
            <a:off x="8604447" y="0"/>
            <a:ext cx="14401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rgbClr val="54403D"/>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pic>
        <p:nvPicPr>
          <p:cNvPr id="6" name="Picture 5">
            <a:extLst>
              <a:ext uri="{FF2B5EF4-FFF2-40B4-BE49-F238E27FC236}">
                <a16:creationId xmlns:a16="http://schemas.microsoft.com/office/drawing/2014/main" id="{6D6625CD-B571-38C4-EB56-E01273E7AD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351548644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80C64C7B-683A-58F9-2CA9-62B7405A6F83}"/>
              </a:ext>
            </a:extLst>
          </p:cNvPr>
          <p:cNvSpPr>
            <a:spLocks noGrp="1"/>
          </p:cNvSpPr>
          <p:nvPr>
            <p:ph idx="14" hasCustomPrompt="1"/>
          </p:nvPr>
        </p:nvSpPr>
        <p:spPr>
          <a:xfrm>
            <a:off x="476319" y="1095376"/>
            <a:ext cx="8187357"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7575569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3B9AB2-09A0-DA15-448B-A8FFAD971625}"/>
              </a:ext>
            </a:extLst>
          </p:cNvPr>
          <p:cNvSpPr/>
          <p:nvPr userDrawn="1"/>
        </p:nvSpPr>
        <p:spPr>
          <a:xfrm>
            <a:off x="0" y="2632075"/>
            <a:ext cx="9144000" cy="2511425"/>
          </a:xfrm>
          <a:prstGeom prst="rect">
            <a:avLst/>
          </a:prstGeom>
          <a:solidFill>
            <a:srgbClr val="2633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6" name="TextBox 5">
            <a:extLst>
              <a:ext uri="{FF2B5EF4-FFF2-40B4-BE49-F238E27FC236}">
                <a16:creationId xmlns:a16="http://schemas.microsoft.com/office/drawing/2014/main" id="{E55AAE29-D0B4-A711-BD76-4D8040A5887B}"/>
              </a:ext>
            </a:extLst>
          </p:cNvPr>
          <p:cNvSpPr txBox="1"/>
          <p:nvPr userDrawn="1"/>
        </p:nvSpPr>
        <p:spPr>
          <a:xfrm>
            <a:off x="480660" y="4607067"/>
            <a:ext cx="2813788" cy="138499"/>
          </a:xfrm>
          <a:prstGeom prst="rect">
            <a:avLst/>
          </a:prstGeom>
          <a:noFill/>
        </p:spPr>
        <p:txBody>
          <a:bodyPr wrap="square" lIns="0" tIns="0" rIns="0" bIns="0" rtlCol="0">
            <a:spAutoFit/>
          </a:bodyPr>
          <a:lstStyle/>
          <a:p>
            <a:r>
              <a:rPr lang="en-GB" sz="900" spc="120" baseline="0" dirty="0">
                <a:solidFill>
                  <a:srgbClr val="F6F6F2"/>
                </a:solidFill>
                <a:latin typeface="Figtree" pitchFamily="2" charset="0"/>
              </a:rPr>
              <a:t>SLRCONSULTING.COM</a:t>
            </a:r>
          </a:p>
        </p:txBody>
      </p:sp>
      <p:sp>
        <p:nvSpPr>
          <p:cNvPr id="2" name="Title 1"/>
          <p:cNvSpPr>
            <a:spLocks noGrp="1"/>
          </p:cNvSpPr>
          <p:nvPr>
            <p:ph type="ctrTitle" hasCustomPrompt="1"/>
          </p:nvPr>
        </p:nvSpPr>
        <p:spPr>
          <a:xfrm>
            <a:off x="480660" y="3017738"/>
            <a:ext cx="5212428" cy="581229"/>
          </a:xfrm>
          <a:prstGeom prst="rect">
            <a:avLst/>
          </a:prstGeom>
        </p:spPr>
        <p:txBody>
          <a:bodyPr lIns="0" tIns="0" rIns="0" bIns="0" anchor="t" anchorCtr="0">
            <a:normAutofit/>
          </a:bodyPr>
          <a:lstStyle>
            <a:lvl1pPr algn="l">
              <a:lnSpc>
                <a:spcPct val="100000"/>
              </a:lnSpc>
              <a:defRPr sz="3200" spc="0" baseline="0">
                <a:solidFill>
                  <a:schemeClr val="accent6"/>
                </a:solidFill>
              </a:defRPr>
            </a:lvl1pPr>
          </a:lstStyle>
          <a:p>
            <a:r>
              <a:rPr lang="en-GB" dirty="0"/>
              <a:t>Presentation Title</a:t>
            </a:r>
            <a:endParaRPr lang="en-US" dirty="0"/>
          </a:p>
        </p:txBody>
      </p:sp>
      <p:sp>
        <p:nvSpPr>
          <p:cNvPr id="16" name="Picture Placeholder 10">
            <a:extLst>
              <a:ext uri="{FF2B5EF4-FFF2-40B4-BE49-F238E27FC236}">
                <a16:creationId xmlns:a16="http://schemas.microsoft.com/office/drawing/2014/main" id="{51A917A5-A3A1-0015-6125-A8883618F90C}"/>
              </a:ext>
            </a:extLst>
          </p:cNvPr>
          <p:cNvSpPr>
            <a:spLocks noGrp="1"/>
          </p:cNvSpPr>
          <p:nvPr>
            <p:ph type="pic" sz="quarter" idx="10"/>
          </p:nvPr>
        </p:nvSpPr>
        <p:spPr>
          <a:xfrm>
            <a:off x="0" y="0"/>
            <a:ext cx="6158971" cy="2632075"/>
          </a:xfrm>
          <a:prstGeom prst="rect">
            <a:avLst/>
          </a:prstGeom>
          <a:noFill/>
        </p:spPr>
        <p:txBody>
          <a:bodyPr/>
          <a:lstStyle>
            <a:lvl1pPr>
              <a:defRPr>
                <a:solidFill>
                  <a:sysClr val="windowText" lastClr="000000"/>
                </a:solidFill>
              </a:defRPr>
            </a:lvl1pPr>
          </a:lstStyle>
          <a:p>
            <a:r>
              <a:rPr lang="en-US"/>
              <a:t>Click icon to add picture</a:t>
            </a:r>
            <a:endParaRPr lang="en-GB"/>
          </a:p>
        </p:txBody>
      </p:sp>
      <p:sp>
        <p:nvSpPr>
          <p:cNvPr id="20" name="Text Placeholder 47">
            <a:extLst>
              <a:ext uri="{FF2B5EF4-FFF2-40B4-BE49-F238E27FC236}">
                <a16:creationId xmlns:a16="http://schemas.microsoft.com/office/drawing/2014/main" id="{C613B6E1-1F24-22F6-1438-6E16305FC060}"/>
              </a:ext>
            </a:extLst>
          </p:cNvPr>
          <p:cNvSpPr>
            <a:spLocks noGrp="1"/>
          </p:cNvSpPr>
          <p:nvPr>
            <p:ph type="body" sz="quarter" idx="12" hasCustomPrompt="1"/>
          </p:nvPr>
        </p:nvSpPr>
        <p:spPr>
          <a:xfrm>
            <a:off x="7117298" y="3021028"/>
            <a:ext cx="1535993" cy="159358"/>
          </a:xfrm>
          <a:prstGeom prst="rect">
            <a:avLst/>
          </a:prstGeom>
        </p:spPr>
        <p:txBody>
          <a:bodyPr lIns="0" tIns="0" rIns="0" bIns="0" anchor="t"/>
          <a:lstStyle>
            <a:lvl1pPr marL="0" indent="0" algn="r">
              <a:lnSpc>
                <a:spcPct val="100000"/>
              </a:lnSpc>
              <a:spcAft>
                <a:spcPts val="600"/>
              </a:spcAft>
              <a:buNone/>
              <a:defRPr sz="1200" b="0" i="0">
                <a:solidFill>
                  <a:srgbClr val="F6F6F2"/>
                </a:solidFill>
                <a:latin typeface="Figtree" pitchFamily="2" charset="0"/>
              </a:defRPr>
            </a:lvl1pPr>
          </a:lstStyle>
          <a:p>
            <a:pPr lvl="0"/>
            <a:r>
              <a:rPr lang="en-GB" dirty="0"/>
              <a:t>Date</a:t>
            </a:r>
          </a:p>
        </p:txBody>
      </p:sp>
      <p:sp>
        <p:nvSpPr>
          <p:cNvPr id="21" name="Text Placeholder 2">
            <a:extLst>
              <a:ext uri="{FF2B5EF4-FFF2-40B4-BE49-F238E27FC236}">
                <a16:creationId xmlns:a16="http://schemas.microsoft.com/office/drawing/2014/main" id="{087A6E4C-2E4E-2BBE-7B14-8B63C321ADB6}"/>
              </a:ext>
            </a:extLst>
          </p:cNvPr>
          <p:cNvSpPr>
            <a:spLocks noGrp="1"/>
          </p:cNvSpPr>
          <p:nvPr>
            <p:ph type="body" idx="1" hasCustomPrompt="1"/>
          </p:nvPr>
        </p:nvSpPr>
        <p:spPr>
          <a:xfrm>
            <a:off x="469902" y="3651355"/>
            <a:ext cx="5222348" cy="587374"/>
          </a:xfrm>
          <a:prstGeom prst="rect">
            <a:avLst/>
          </a:prstGeom>
        </p:spPr>
        <p:txBody>
          <a:bodyPr lIns="0" tIns="0" rIns="0" bIns="0"/>
          <a:lstStyle>
            <a:lvl1pPr marL="0" indent="0">
              <a:lnSpc>
                <a:spcPct val="100000"/>
              </a:lnSpc>
              <a:buNone/>
              <a:defRPr sz="1600" b="0" i="0" spc="0" baseline="0">
                <a:solidFill>
                  <a:srgbClr val="F6F6F2"/>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grpSp>
        <p:nvGrpSpPr>
          <p:cNvPr id="10" name="Group 9">
            <a:extLst>
              <a:ext uri="{FF2B5EF4-FFF2-40B4-BE49-F238E27FC236}">
                <a16:creationId xmlns:a16="http://schemas.microsoft.com/office/drawing/2014/main" id="{0BDE795A-6838-CF4E-CCA6-02FDA99F0900}"/>
              </a:ext>
            </a:extLst>
          </p:cNvPr>
          <p:cNvGrpSpPr/>
          <p:nvPr userDrawn="1"/>
        </p:nvGrpSpPr>
        <p:grpSpPr>
          <a:xfrm rot="5400000">
            <a:off x="3328477" y="1848995"/>
            <a:ext cx="2128479" cy="4465967"/>
            <a:chOff x="7016271" y="-1"/>
            <a:chExt cx="2128479" cy="4465967"/>
          </a:xfrm>
        </p:grpSpPr>
        <p:cxnSp>
          <p:nvCxnSpPr>
            <p:cNvPr id="11" name="Straight Connector 10">
              <a:extLst>
                <a:ext uri="{FF2B5EF4-FFF2-40B4-BE49-F238E27FC236}">
                  <a16:creationId xmlns:a16="http://schemas.microsoft.com/office/drawing/2014/main" id="{0449A14E-C87D-27C0-0585-6FF63E1A3A0E}"/>
                </a:ext>
              </a:extLst>
            </p:cNvPr>
            <p:cNvCxnSpPr>
              <a:cxnSpLocks/>
            </p:cNvCxnSpPr>
            <p:nvPr userDrawn="1"/>
          </p:nvCxnSpPr>
          <p:spPr>
            <a:xfrm rot="16200000" flipH="1">
              <a:off x="6675229" y="2466346"/>
              <a:ext cx="39992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7F1069-3DD0-9B6C-B4B6-B3E3AE0A1272}"/>
                </a:ext>
              </a:extLst>
            </p:cNvPr>
            <p:cNvCxnSpPr>
              <a:cxnSpLocks/>
            </p:cNvCxnSpPr>
            <p:nvPr userDrawn="1"/>
          </p:nvCxnSpPr>
          <p:spPr>
            <a:xfrm rot="16200000" flipV="1">
              <a:off x="7845560" y="-362565"/>
              <a:ext cx="1" cy="1658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FDC0A1-4D01-C3B3-C668-789D69A5EFB4}"/>
                </a:ext>
              </a:extLst>
            </p:cNvPr>
            <p:cNvCxnSpPr>
              <a:cxnSpLocks/>
            </p:cNvCxnSpPr>
            <p:nvPr userDrawn="1"/>
          </p:nvCxnSpPr>
          <p:spPr>
            <a:xfrm flipH="1">
              <a:off x="8678024" y="-1"/>
              <a:ext cx="466726" cy="4667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4">
            <a:extLst>
              <a:ext uri="{FF2B5EF4-FFF2-40B4-BE49-F238E27FC236}">
                <a16:creationId xmlns:a16="http://schemas.microsoft.com/office/drawing/2014/main" id="{6CA326D4-D30C-6D98-A06E-FC3C1F2C926B}"/>
              </a:ext>
            </a:extLst>
          </p:cNvPr>
          <p:cNvGrpSpPr>
            <a:grpSpLocks noChangeAspect="1"/>
          </p:cNvGrpSpPr>
          <p:nvPr userDrawn="1"/>
        </p:nvGrpSpPr>
        <p:grpSpPr bwMode="auto">
          <a:xfrm>
            <a:off x="7078661" y="4257680"/>
            <a:ext cx="1597024" cy="461963"/>
            <a:chOff x="4459" y="2682"/>
            <a:chExt cx="1006" cy="291"/>
          </a:xfrm>
        </p:grpSpPr>
        <p:sp>
          <p:nvSpPr>
            <p:cNvPr id="7" name="Freeform 5">
              <a:extLst>
                <a:ext uri="{FF2B5EF4-FFF2-40B4-BE49-F238E27FC236}">
                  <a16:creationId xmlns:a16="http://schemas.microsoft.com/office/drawing/2014/main" id="{13F4CA30-7C69-6048-886D-8B09E0C2FA27}"/>
                </a:ext>
              </a:extLst>
            </p:cNvPr>
            <p:cNvSpPr>
              <a:spLocks/>
            </p:cNvSpPr>
            <p:nvPr userDrawn="1"/>
          </p:nvSpPr>
          <p:spPr bwMode="auto">
            <a:xfrm>
              <a:off x="5049" y="2686"/>
              <a:ext cx="164" cy="283"/>
            </a:xfrm>
            <a:custGeom>
              <a:avLst/>
              <a:gdLst>
                <a:gd name="T0" fmla="*/ 473 w 481"/>
                <a:gd name="T1" fmla="*/ 727 h 815"/>
                <a:gd name="T2" fmla="*/ 473 w 481"/>
                <a:gd name="T3" fmla="*/ 727 h 815"/>
                <a:gd name="T4" fmla="*/ 110 w 481"/>
                <a:gd name="T5" fmla="*/ 727 h 815"/>
                <a:gd name="T6" fmla="*/ 110 w 481"/>
                <a:gd name="T7" fmla="*/ 8 h 815"/>
                <a:gd name="T8" fmla="*/ 110 w 481"/>
                <a:gd name="T9" fmla="*/ 8 h 815"/>
                <a:gd name="T10" fmla="*/ 101 w 481"/>
                <a:gd name="T11" fmla="*/ 0 h 815"/>
                <a:gd name="T12" fmla="*/ 8 w 481"/>
                <a:gd name="T13" fmla="*/ 0 h 815"/>
                <a:gd name="T14" fmla="*/ 0 w 481"/>
                <a:gd name="T15" fmla="*/ 8 h 815"/>
                <a:gd name="T16" fmla="*/ 0 w 481"/>
                <a:gd name="T17" fmla="*/ 806 h 815"/>
                <a:gd name="T18" fmla="*/ 0 w 481"/>
                <a:gd name="T19" fmla="*/ 807 h 815"/>
                <a:gd name="T20" fmla="*/ 8 w 481"/>
                <a:gd name="T21" fmla="*/ 815 h 815"/>
                <a:gd name="T22" fmla="*/ 473 w 481"/>
                <a:gd name="T23" fmla="*/ 815 h 815"/>
                <a:gd name="T24" fmla="*/ 481 w 481"/>
                <a:gd name="T25" fmla="*/ 806 h 815"/>
                <a:gd name="T26" fmla="*/ 481 w 481"/>
                <a:gd name="T27" fmla="*/ 735 h 815"/>
                <a:gd name="T28" fmla="*/ 473 w 481"/>
                <a:gd name="T29" fmla="*/ 72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815">
                  <a:moveTo>
                    <a:pt x="473" y="727"/>
                  </a:moveTo>
                  <a:lnTo>
                    <a:pt x="473" y="727"/>
                  </a:lnTo>
                  <a:lnTo>
                    <a:pt x="110" y="727"/>
                  </a:lnTo>
                  <a:lnTo>
                    <a:pt x="110" y="8"/>
                  </a:lnTo>
                  <a:cubicBezTo>
                    <a:pt x="110" y="8"/>
                    <a:pt x="110" y="8"/>
                    <a:pt x="110" y="8"/>
                  </a:cubicBezTo>
                  <a:cubicBezTo>
                    <a:pt x="109" y="3"/>
                    <a:pt x="106" y="0"/>
                    <a:pt x="101" y="0"/>
                  </a:cubicBezTo>
                  <a:cubicBezTo>
                    <a:pt x="101" y="0"/>
                    <a:pt x="8" y="0"/>
                    <a:pt x="8" y="0"/>
                  </a:cubicBezTo>
                  <a:cubicBezTo>
                    <a:pt x="4" y="0"/>
                    <a:pt x="0" y="4"/>
                    <a:pt x="0" y="8"/>
                  </a:cubicBezTo>
                  <a:lnTo>
                    <a:pt x="0" y="806"/>
                  </a:lnTo>
                  <a:cubicBezTo>
                    <a:pt x="0" y="807"/>
                    <a:pt x="0" y="807"/>
                    <a:pt x="0" y="807"/>
                  </a:cubicBezTo>
                  <a:cubicBezTo>
                    <a:pt x="0" y="811"/>
                    <a:pt x="4" y="815"/>
                    <a:pt x="8" y="815"/>
                  </a:cubicBezTo>
                  <a:lnTo>
                    <a:pt x="473" y="815"/>
                  </a:lnTo>
                  <a:cubicBezTo>
                    <a:pt x="477" y="815"/>
                    <a:pt x="481" y="811"/>
                    <a:pt x="481" y="806"/>
                  </a:cubicBezTo>
                  <a:lnTo>
                    <a:pt x="481" y="735"/>
                  </a:lnTo>
                  <a:cubicBezTo>
                    <a:pt x="481" y="731"/>
                    <a:pt x="477" y="727"/>
                    <a:pt x="473" y="727"/>
                  </a:cubicBezTo>
                  <a:close/>
                </a:path>
              </a:pathLst>
            </a:custGeom>
            <a:solidFill>
              <a:srgbClr val="D6F5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 name="Freeform 6">
              <a:extLst>
                <a:ext uri="{FF2B5EF4-FFF2-40B4-BE49-F238E27FC236}">
                  <a16:creationId xmlns:a16="http://schemas.microsoft.com/office/drawing/2014/main" id="{E9BF6020-8716-03F1-AEBF-DE0642190E7E}"/>
                </a:ext>
              </a:extLst>
            </p:cNvPr>
            <p:cNvSpPr>
              <a:spLocks/>
            </p:cNvSpPr>
            <p:nvPr userDrawn="1"/>
          </p:nvSpPr>
          <p:spPr bwMode="auto">
            <a:xfrm>
              <a:off x="4664" y="2682"/>
              <a:ext cx="83" cy="83"/>
            </a:xfrm>
            <a:custGeom>
              <a:avLst/>
              <a:gdLst>
                <a:gd name="T0" fmla="*/ 235 w 241"/>
                <a:gd name="T1" fmla="*/ 0 h 240"/>
                <a:gd name="T2" fmla="*/ 235 w 241"/>
                <a:gd name="T3" fmla="*/ 0 h 240"/>
                <a:gd name="T4" fmla="*/ 5 w 241"/>
                <a:gd name="T5" fmla="*/ 0 h 240"/>
                <a:gd name="T6" fmla="*/ 0 w 241"/>
                <a:gd name="T7" fmla="*/ 6 h 240"/>
                <a:gd name="T8" fmla="*/ 0 w 241"/>
                <a:gd name="T9" fmla="*/ 102 h 240"/>
                <a:gd name="T10" fmla="*/ 5 w 241"/>
                <a:gd name="T11" fmla="*/ 108 h 240"/>
                <a:gd name="T12" fmla="*/ 132 w 241"/>
                <a:gd name="T13" fmla="*/ 108 h 240"/>
                <a:gd name="T14" fmla="*/ 132 w 241"/>
                <a:gd name="T15" fmla="*/ 235 h 240"/>
                <a:gd name="T16" fmla="*/ 138 w 241"/>
                <a:gd name="T17" fmla="*/ 240 h 240"/>
                <a:gd name="T18" fmla="*/ 235 w 241"/>
                <a:gd name="T19" fmla="*/ 240 h 240"/>
                <a:gd name="T20" fmla="*/ 241 w 241"/>
                <a:gd name="T21" fmla="*/ 235 h 240"/>
                <a:gd name="T22" fmla="*/ 241 w 241"/>
                <a:gd name="T23" fmla="*/ 6 h 240"/>
                <a:gd name="T24" fmla="*/ 235 w 24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40">
                  <a:moveTo>
                    <a:pt x="235" y="0"/>
                  </a:moveTo>
                  <a:lnTo>
                    <a:pt x="235" y="0"/>
                  </a:lnTo>
                  <a:lnTo>
                    <a:pt x="5" y="0"/>
                  </a:lnTo>
                  <a:cubicBezTo>
                    <a:pt x="2" y="0"/>
                    <a:pt x="0" y="3"/>
                    <a:pt x="0" y="6"/>
                  </a:cubicBezTo>
                  <a:lnTo>
                    <a:pt x="0" y="102"/>
                  </a:lnTo>
                  <a:cubicBezTo>
                    <a:pt x="0" y="106"/>
                    <a:pt x="2" y="108"/>
                    <a:pt x="5" y="108"/>
                  </a:cubicBezTo>
                  <a:lnTo>
                    <a:pt x="132" y="108"/>
                  </a:lnTo>
                  <a:lnTo>
                    <a:pt x="132" y="235"/>
                  </a:lnTo>
                  <a:cubicBezTo>
                    <a:pt x="132" y="238"/>
                    <a:pt x="134" y="240"/>
                    <a:pt x="138" y="240"/>
                  </a:cubicBezTo>
                  <a:lnTo>
                    <a:pt x="235" y="240"/>
                  </a:lnTo>
                  <a:cubicBezTo>
                    <a:pt x="238" y="240"/>
                    <a:pt x="241" y="238"/>
                    <a:pt x="241" y="235"/>
                  </a:cubicBezTo>
                  <a:lnTo>
                    <a:pt x="241" y="6"/>
                  </a:lnTo>
                  <a:cubicBezTo>
                    <a:pt x="241" y="3"/>
                    <a:pt x="238" y="0"/>
                    <a:pt x="235" y="0"/>
                  </a:cubicBezTo>
                  <a:close/>
                </a:path>
              </a:pathLst>
            </a:custGeom>
            <a:solidFill>
              <a:srgbClr val="D6F5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Freeform 7">
              <a:extLst>
                <a:ext uri="{FF2B5EF4-FFF2-40B4-BE49-F238E27FC236}">
                  <a16:creationId xmlns:a16="http://schemas.microsoft.com/office/drawing/2014/main" id="{B2333749-6204-DDAC-11C6-08B97063A57B}"/>
                </a:ext>
              </a:extLst>
            </p:cNvPr>
            <p:cNvSpPr>
              <a:spLocks/>
            </p:cNvSpPr>
            <p:nvPr userDrawn="1"/>
          </p:nvSpPr>
          <p:spPr bwMode="auto">
            <a:xfrm>
              <a:off x="4459" y="2682"/>
              <a:ext cx="288" cy="291"/>
            </a:xfrm>
            <a:custGeom>
              <a:avLst/>
              <a:gdLst>
                <a:gd name="T0" fmla="*/ 836 w 842"/>
                <a:gd name="T1" fmla="*/ 366 h 842"/>
                <a:gd name="T2" fmla="*/ 558 w 842"/>
                <a:gd name="T3" fmla="*/ 366 h 842"/>
                <a:gd name="T4" fmla="*/ 552 w 842"/>
                <a:gd name="T5" fmla="*/ 468 h 842"/>
                <a:gd name="T6" fmla="*/ 480 w 842"/>
                <a:gd name="T7" fmla="*/ 547 h 842"/>
                <a:gd name="T8" fmla="*/ 373 w 842"/>
                <a:gd name="T9" fmla="*/ 552 h 842"/>
                <a:gd name="T10" fmla="*/ 294 w 842"/>
                <a:gd name="T11" fmla="*/ 480 h 842"/>
                <a:gd name="T12" fmla="*/ 289 w 842"/>
                <a:gd name="T13" fmla="*/ 373 h 842"/>
                <a:gd name="T14" fmla="*/ 361 w 842"/>
                <a:gd name="T15" fmla="*/ 294 h 842"/>
                <a:gd name="T16" fmla="*/ 470 w 842"/>
                <a:gd name="T17" fmla="*/ 289 h 842"/>
                <a:gd name="T18" fmla="*/ 475 w 842"/>
                <a:gd name="T19" fmla="*/ 6 h 842"/>
                <a:gd name="T20" fmla="*/ 372 w 842"/>
                <a:gd name="T21" fmla="*/ 0 h 842"/>
                <a:gd name="T22" fmla="*/ 366 w 842"/>
                <a:gd name="T23" fmla="*/ 281 h 842"/>
                <a:gd name="T24" fmla="*/ 364 w 842"/>
                <a:gd name="T25" fmla="*/ 284 h 842"/>
                <a:gd name="T26" fmla="*/ 165 w 842"/>
                <a:gd name="T27" fmla="*/ 88 h 842"/>
                <a:gd name="T28" fmla="*/ 88 w 842"/>
                <a:gd name="T29" fmla="*/ 157 h 842"/>
                <a:gd name="T30" fmla="*/ 284 w 842"/>
                <a:gd name="T31" fmla="*/ 361 h 842"/>
                <a:gd name="T32" fmla="*/ 284 w 842"/>
                <a:gd name="T33" fmla="*/ 364 h 842"/>
                <a:gd name="T34" fmla="*/ 5 w 842"/>
                <a:gd name="T35" fmla="*/ 366 h 842"/>
                <a:gd name="T36" fmla="*/ 0 w 842"/>
                <a:gd name="T37" fmla="*/ 469 h 842"/>
                <a:gd name="T38" fmla="*/ 282 w 842"/>
                <a:gd name="T39" fmla="*/ 475 h 842"/>
                <a:gd name="T40" fmla="*/ 284 w 842"/>
                <a:gd name="T41" fmla="*/ 477 h 842"/>
                <a:gd name="T42" fmla="*/ 88 w 842"/>
                <a:gd name="T43" fmla="*/ 676 h 842"/>
                <a:gd name="T44" fmla="*/ 157 w 842"/>
                <a:gd name="T45" fmla="*/ 753 h 842"/>
                <a:gd name="T46" fmla="*/ 361 w 842"/>
                <a:gd name="T47" fmla="*/ 557 h 842"/>
                <a:gd name="T48" fmla="*/ 366 w 842"/>
                <a:gd name="T49" fmla="*/ 560 h 842"/>
                <a:gd name="T50" fmla="*/ 372 w 842"/>
                <a:gd name="T51" fmla="*/ 842 h 842"/>
                <a:gd name="T52" fmla="*/ 475 w 842"/>
                <a:gd name="T53" fmla="*/ 836 h 842"/>
                <a:gd name="T54" fmla="*/ 477 w 842"/>
                <a:gd name="T55" fmla="*/ 557 h 842"/>
                <a:gd name="T56" fmla="*/ 480 w 842"/>
                <a:gd name="T57" fmla="*/ 557 h 842"/>
                <a:gd name="T58" fmla="*/ 684 w 842"/>
                <a:gd name="T59" fmla="*/ 753 h 842"/>
                <a:gd name="T60" fmla="*/ 753 w 842"/>
                <a:gd name="T61" fmla="*/ 676 h 842"/>
                <a:gd name="T62" fmla="*/ 557 w 842"/>
                <a:gd name="T63" fmla="*/ 477 h 842"/>
                <a:gd name="T64" fmla="*/ 560 w 842"/>
                <a:gd name="T65" fmla="*/ 475 h 842"/>
                <a:gd name="T66" fmla="*/ 842 w 842"/>
                <a:gd name="T67" fmla="*/ 469 h 842"/>
                <a:gd name="T68" fmla="*/ 836 w 842"/>
                <a:gd name="T69" fmla="*/ 36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2" h="842">
                  <a:moveTo>
                    <a:pt x="836" y="366"/>
                  </a:moveTo>
                  <a:lnTo>
                    <a:pt x="836" y="366"/>
                  </a:lnTo>
                  <a:lnTo>
                    <a:pt x="558" y="366"/>
                  </a:lnTo>
                  <a:lnTo>
                    <a:pt x="558" y="366"/>
                  </a:lnTo>
                  <a:cubicBezTo>
                    <a:pt x="555" y="366"/>
                    <a:pt x="552" y="368"/>
                    <a:pt x="552" y="371"/>
                  </a:cubicBezTo>
                  <a:lnTo>
                    <a:pt x="552" y="468"/>
                  </a:lnTo>
                  <a:cubicBezTo>
                    <a:pt x="552" y="472"/>
                    <a:pt x="550" y="477"/>
                    <a:pt x="547" y="480"/>
                  </a:cubicBezTo>
                  <a:lnTo>
                    <a:pt x="480" y="547"/>
                  </a:lnTo>
                  <a:cubicBezTo>
                    <a:pt x="477" y="550"/>
                    <a:pt x="473" y="552"/>
                    <a:pt x="468" y="552"/>
                  </a:cubicBezTo>
                  <a:lnTo>
                    <a:pt x="373" y="552"/>
                  </a:lnTo>
                  <a:cubicBezTo>
                    <a:pt x="369" y="552"/>
                    <a:pt x="364" y="550"/>
                    <a:pt x="361" y="547"/>
                  </a:cubicBezTo>
                  <a:lnTo>
                    <a:pt x="294" y="480"/>
                  </a:lnTo>
                  <a:cubicBezTo>
                    <a:pt x="291" y="477"/>
                    <a:pt x="289" y="472"/>
                    <a:pt x="289" y="468"/>
                  </a:cubicBezTo>
                  <a:lnTo>
                    <a:pt x="289" y="373"/>
                  </a:lnTo>
                  <a:cubicBezTo>
                    <a:pt x="289" y="368"/>
                    <a:pt x="291" y="364"/>
                    <a:pt x="294" y="361"/>
                  </a:cubicBezTo>
                  <a:lnTo>
                    <a:pt x="361" y="294"/>
                  </a:lnTo>
                  <a:cubicBezTo>
                    <a:pt x="364" y="291"/>
                    <a:pt x="369" y="289"/>
                    <a:pt x="373" y="289"/>
                  </a:cubicBezTo>
                  <a:lnTo>
                    <a:pt x="470" y="289"/>
                  </a:lnTo>
                  <a:cubicBezTo>
                    <a:pt x="473" y="289"/>
                    <a:pt x="475" y="286"/>
                    <a:pt x="475" y="283"/>
                  </a:cubicBezTo>
                  <a:lnTo>
                    <a:pt x="475" y="6"/>
                  </a:lnTo>
                  <a:cubicBezTo>
                    <a:pt x="475" y="3"/>
                    <a:pt x="473" y="0"/>
                    <a:pt x="470" y="0"/>
                  </a:cubicBezTo>
                  <a:lnTo>
                    <a:pt x="372" y="0"/>
                  </a:lnTo>
                  <a:cubicBezTo>
                    <a:pt x="369" y="0"/>
                    <a:pt x="366" y="3"/>
                    <a:pt x="366" y="6"/>
                  </a:cubicBezTo>
                  <a:lnTo>
                    <a:pt x="366" y="281"/>
                  </a:lnTo>
                  <a:cubicBezTo>
                    <a:pt x="366" y="282"/>
                    <a:pt x="366" y="283"/>
                    <a:pt x="364" y="284"/>
                  </a:cubicBezTo>
                  <a:lnTo>
                    <a:pt x="364" y="284"/>
                  </a:lnTo>
                  <a:cubicBezTo>
                    <a:pt x="363" y="285"/>
                    <a:pt x="362" y="284"/>
                    <a:pt x="361" y="283"/>
                  </a:cubicBezTo>
                  <a:lnTo>
                    <a:pt x="165" y="88"/>
                  </a:lnTo>
                  <a:cubicBezTo>
                    <a:pt x="163" y="86"/>
                    <a:pt x="160" y="86"/>
                    <a:pt x="157" y="88"/>
                  </a:cubicBezTo>
                  <a:lnTo>
                    <a:pt x="88" y="157"/>
                  </a:lnTo>
                  <a:cubicBezTo>
                    <a:pt x="86" y="159"/>
                    <a:pt x="86" y="163"/>
                    <a:pt x="88" y="165"/>
                  </a:cubicBezTo>
                  <a:lnTo>
                    <a:pt x="284" y="361"/>
                  </a:lnTo>
                  <a:cubicBezTo>
                    <a:pt x="285" y="361"/>
                    <a:pt x="285" y="363"/>
                    <a:pt x="284" y="364"/>
                  </a:cubicBezTo>
                  <a:lnTo>
                    <a:pt x="284" y="364"/>
                  </a:lnTo>
                  <a:cubicBezTo>
                    <a:pt x="284" y="365"/>
                    <a:pt x="283" y="366"/>
                    <a:pt x="282" y="366"/>
                  </a:cubicBezTo>
                  <a:lnTo>
                    <a:pt x="5" y="366"/>
                  </a:lnTo>
                  <a:cubicBezTo>
                    <a:pt x="2" y="366"/>
                    <a:pt x="0" y="368"/>
                    <a:pt x="0" y="371"/>
                  </a:cubicBezTo>
                  <a:lnTo>
                    <a:pt x="0" y="469"/>
                  </a:lnTo>
                  <a:cubicBezTo>
                    <a:pt x="0" y="472"/>
                    <a:pt x="2" y="475"/>
                    <a:pt x="5" y="475"/>
                  </a:cubicBezTo>
                  <a:lnTo>
                    <a:pt x="282" y="475"/>
                  </a:lnTo>
                  <a:cubicBezTo>
                    <a:pt x="283" y="475"/>
                    <a:pt x="284" y="475"/>
                    <a:pt x="284" y="477"/>
                  </a:cubicBezTo>
                  <a:lnTo>
                    <a:pt x="284" y="477"/>
                  </a:lnTo>
                  <a:cubicBezTo>
                    <a:pt x="285" y="478"/>
                    <a:pt x="285" y="479"/>
                    <a:pt x="284" y="480"/>
                  </a:cubicBezTo>
                  <a:lnTo>
                    <a:pt x="88" y="676"/>
                  </a:lnTo>
                  <a:cubicBezTo>
                    <a:pt x="86" y="678"/>
                    <a:pt x="86" y="681"/>
                    <a:pt x="88" y="684"/>
                  </a:cubicBezTo>
                  <a:lnTo>
                    <a:pt x="157" y="753"/>
                  </a:lnTo>
                  <a:cubicBezTo>
                    <a:pt x="160" y="755"/>
                    <a:pt x="163" y="755"/>
                    <a:pt x="165" y="753"/>
                  </a:cubicBezTo>
                  <a:lnTo>
                    <a:pt x="361" y="557"/>
                  </a:lnTo>
                  <a:cubicBezTo>
                    <a:pt x="362" y="556"/>
                    <a:pt x="363" y="556"/>
                    <a:pt x="364" y="557"/>
                  </a:cubicBezTo>
                  <a:cubicBezTo>
                    <a:pt x="365" y="557"/>
                    <a:pt x="366" y="558"/>
                    <a:pt x="366" y="560"/>
                  </a:cubicBezTo>
                  <a:lnTo>
                    <a:pt x="366" y="836"/>
                  </a:lnTo>
                  <a:cubicBezTo>
                    <a:pt x="366" y="839"/>
                    <a:pt x="369" y="842"/>
                    <a:pt x="372" y="842"/>
                  </a:cubicBezTo>
                  <a:lnTo>
                    <a:pt x="470" y="842"/>
                  </a:lnTo>
                  <a:cubicBezTo>
                    <a:pt x="473" y="842"/>
                    <a:pt x="475" y="839"/>
                    <a:pt x="475" y="836"/>
                  </a:cubicBezTo>
                  <a:lnTo>
                    <a:pt x="475" y="559"/>
                  </a:lnTo>
                  <a:cubicBezTo>
                    <a:pt x="475" y="558"/>
                    <a:pt x="476" y="557"/>
                    <a:pt x="477" y="557"/>
                  </a:cubicBezTo>
                  <a:lnTo>
                    <a:pt x="477" y="557"/>
                  </a:lnTo>
                  <a:cubicBezTo>
                    <a:pt x="478" y="556"/>
                    <a:pt x="480" y="556"/>
                    <a:pt x="480" y="557"/>
                  </a:cubicBezTo>
                  <a:lnTo>
                    <a:pt x="676" y="753"/>
                  </a:lnTo>
                  <a:cubicBezTo>
                    <a:pt x="678" y="755"/>
                    <a:pt x="682" y="755"/>
                    <a:pt x="684" y="753"/>
                  </a:cubicBezTo>
                  <a:lnTo>
                    <a:pt x="753" y="684"/>
                  </a:lnTo>
                  <a:cubicBezTo>
                    <a:pt x="755" y="681"/>
                    <a:pt x="755" y="678"/>
                    <a:pt x="753" y="676"/>
                  </a:cubicBezTo>
                  <a:lnTo>
                    <a:pt x="558" y="480"/>
                  </a:lnTo>
                  <a:cubicBezTo>
                    <a:pt x="557" y="479"/>
                    <a:pt x="556" y="478"/>
                    <a:pt x="557" y="477"/>
                  </a:cubicBezTo>
                  <a:lnTo>
                    <a:pt x="557" y="477"/>
                  </a:lnTo>
                  <a:cubicBezTo>
                    <a:pt x="558" y="475"/>
                    <a:pt x="559" y="475"/>
                    <a:pt x="560" y="475"/>
                  </a:cubicBezTo>
                  <a:lnTo>
                    <a:pt x="836" y="475"/>
                  </a:lnTo>
                  <a:cubicBezTo>
                    <a:pt x="839" y="475"/>
                    <a:pt x="842" y="472"/>
                    <a:pt x="842" y="469"/>
                  </a:cubicBezTo>
                  <a:lnTo>
                    <a:pt x="842" y="371"/>
                  </a:lnTo>
                  <a:cubicBezTo>
                    <a:pt x="842" y="368"/>
                    <a:pt x="839" y="366"/>
                    <a:pt x="836" y="366"/>
                  </a:cubicBezTo>
                  <a:close/>
                </a:path>
              </a:pathLst>
            </a:custGeom>
            <a:solidFill>
              <a:srgbClr val="D6F5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 name="Freeform 8">
              <a:extLst>
                <a:ext uri="{FF2B5EF4-FFF2-40B4-BE49-F238E27FC236}">
                  <a16:creationId xmlns:a16="http://schemas.microsoft.com/office/drawing/2014/main" id="{402F3776-FC88-08FF-D31B-3313829A0D92}"/>
                </a:ext>
              </a:extLst>
            </p:cNvPr>
            <p:cNvSpPr>
              <a:spLocks/>
            </p:cNvSpPr>
            <p:nvPr userDrawn="1"/>
          </p:nvSpPr>
          <p:spPr bwMode="auto">
            <a:xfrm>
              <a:off x="4789" y="2682"/>
              <a:ext cx="223" cy="291"/>
            </a:xfrm>
            <a:custGeom>
              <a:avLst/>
              <a:gdLst>
                <a:gd name="T0" fmla="*/ 123 w 653"/>
                <a:gd name="T1" fmla="*/ 221 h 841"/>
                <a:gd name="T2" fmla="*/ 123 w 653"/>
                <a:gd name="T3" fmla="*/ 221 h 841"/>
                <a:gd name="T4" fmla="*/ 313 w 653"/>
                <a:gd name="T5" fmla="*/ 88 h 841"/>
                <a:gd name="T6" fmla="*/ 523 w 653"/>
                <a:gd name="T7" fmla="*/ 247 h 841"/>
                <a:gd name="T8" fmla="*/ 523 w 653"/>
                <a:gd name="T9" fmla="*/ 247 h 841"/>
                <a:gd name="T10" fmla="*/ 531 w 653"/>
                <a:gd name="T11" fmla="*/ 255 h 841"/>
                <a:gd name="T12" fmla="*/ 627 w 653"/>
                <a:gd name="T13" fmla="*/ 255 h 841"/>
                <a:gd name="T14" fmla="*/ 634 w 653"/>
                <a:gd name="T15" fmla="*/ 247 h 841"/>
                <a:gd name="T16" fmla="*/ 316 w 653"/>
                <a:gd name="T17" fmla="*/ 0 h 841"/>
                <a:gd name="T18" fmla="*/ 17 w 653"/>
                <a:gd name="T19" fmla="*/ 232 h 841"/>
                <a:gd name="T20" fmla="*/ 547 w 653"/>
                <a:gd name="T21" fmla="*/ 603 h 841"/>
                <a:gd name="T22" fmla="*/ 341 w 653"/>
                <a:gd name="T23" fmla="*/ 754 h 841"/>
                <a:gd name="T24" fmla="*/ 113 w 653"/>
                <a:gd name="T25" fmla="*/ 555 h 841"/>
                <a:gd name="T26" fmla="*/ 104 w 653"/>
                <a:gd name="T27" fmla="*/ 547 h 841"/>
                <a:gd name="T28" fmla="*/ 8 w 653"/>
                <a:gd name="T29" fmla="*/ 547 h 841"/>
                <a:gd name="T30" fmla="*/ 8 w 653"/>
                <a:gd name="T31" fmla="*/ 547 h 841"/>
                <a:gd name="T32" fmla="*/ 0 w 653"/>
                <a:gd name="T33" fmla="*/ 555 h 841"/>
                <a:gd name="T34" fmla="*/ 339 w 653"/>
                <a:gd name="T35" fmla="*/ 841 h 841"/>
                <a:gd name="T36" fmla="*/ 653 w 653"/>
                <a:gd name="T37" fmla="*/ 589 h 841"/>
                <a:gd name="T38" fmla="*/ 123 w 653"/>
                <a:gd name="T39" fmla="*/ 22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3" h="841">
                  <a:moveTo>
                    <a:pt x="123" y="221"/>
                  </a:moveTo>
                  <a:lnTo>
                    <a:pt x="123" y="221"/>
                  </a:lnTo>
                  <a:cubicBezTo>
                    <a:pt x="123" y="129"/>
                    <a:pt x="198" y="88"/>
                    <a:pt x="313" y="88"/>
                  </a:cubicBezTo>
                  <a:cubicBezTo>
                    <a:pt x="445" y="88"/>
                    <a:pt x="513" y="141"/>
                    <a:pt x="523" y="247"/>
                  </a:cubicBezTo>
                  <a:cubicBezTo>
                    <a:pt x="523" y="247"/>
                    <a:pt x="523" y="247"/>
                    <a:pt x="523" y="247"/>
                  </a:cubicBezTo>
                  <a:cubicBezTo>
                    <a:pt x="523" y="252"/>
                    <a:pt x="526" y="255"/>
                    <a:pt x="531" y="255"/>
                  </a:cubicBezTo>
                  <a:lnTo>
                    <a:pt x="627" y="255"/>
                  </a:lnTo>
                  <a:cubicBezTo>
                    <a:pt x="632" y="255"/>
                    <a:pt x="636" y="252"/>
                    <a:pt x="634" y="247"/>
                  </a:cubicBezTo>
                  <a:cubicBezTo>
                    <a:pt x="618" y="78"/>
                    <a:pt x="502" y="0"/>
                    <a:pt x="316" y="0"/>
                  </a:cubicBezTo>
                  <a:cubicBezTo>
                    <a:pt x="134" y="0"/>
                    <a:pt x="17" y="83"/>
                    <a:pt x="17" y="232"/>
                  </a:cubicBezTo>
                  <a:cubicBezTo>
                    <a:pt x="17" y="542"/>
                    <a:pt x="547" y="378"/>
                    <a:pt x="547" y="603"/>
                  </a:cubicBezTo>
                  <a:cubicBezTo>
                    <a:pt x="547" y="710"/>
                    <a:pt x="462" y="754"/>
                    <a:pt x="341" y="754"/>
                  </a:cubicBezTo>
                  <a:cubicBezTo>
                    <a:pt x="182" y="754"/>
                    <a:pt x="123" y="679"/>
                    <a:pt x="113" y="555"/>
                  </a:cubicBezTo>
                  <a:cubicBezTo>
                    <a:pt x="112" y="551"/>
                    <a:pt x="109" y="547"/>
                    <a:pt x="104" y="547"/>
                  </a:cubicBezTo>
                  <a:lnTo>
                    <a:pt x="8" y="547"/>
                  </a:lnTo>
                  <a:cubicBezTo>
                    <a:pt x="8" y="547"/>
                    <a:pt x="8" y="547"/>
                    <a:pt x="8" y="547"/>
                  </a:cubicBezTo>
                  <a:cubicBezTo>
                    <a:pt x="4" y="547"/>
                    <a:pt x="0" y="551"/>
                    <a:pt x="0" y="555"/>
                  </a:cubicBezTo>
                  <a:cubicBezTo>
                    <a:pt x="7" y="741"/>
                    <a:pt x="131" y="841"/>
                    <a:pt x="339" y="841"/>
                  </a:cubicBezTo>
                  <a:cubicBezTo>
                    <a:pt x="524" y="841"/>
                    <a:pt x="653" y="757"/>
                    <a:pt x="653" y="589"/>
                  </a:cubicBezTo>
                  <a:cubicBezTo>
                    <a:pt x="653" y="271"/>
                    <a:pt x="123" y="431"/>
                    <a:pt x="123" y="221"/>
                  </a:cubicBezTo>
                  <a:close/>
                </a:path>
              </a:pathLst>
            </a:custGeom>
            <a:solidFill>
              <a:srgbClr val="D6F5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 name="Freeform 9">
              <a:extLst>
                <a:ext uri="{FF2B5EF4-FFF2-40B4-BE49-F238E27FC236}">
                  <a16:creationId xmlns:a16="http://schemas.microsoft.com/office/drawing/2014/main" id="{8EEE17D6-1C40-8B83-FC8F-33552AEB7205}"/>
                </a:ext>
              </a:extLst>
            </p:cNvPr>
            <p:cNvSpPr>
              <a:spLocks noEditPoints="1"/>
            </p:cNvSpPr>
            <p:nvPr userDrawn="1"/>
          </p:nvSpPr>
          <p:spPr bwMode="auto">
            <a:xfrm>
              <a:off x="5256" y="2686"/>
              <a:ext cx="209" cy="283"/>
            </a:xfrm>
            <a:custGeom>
              <a:avLst/>
              <a:gdLst>
                <a:gd name="T0" fmla="*/ 111 w 613"/>
                <a:gd name="T1" fmla="*/ 397 h 815"/>
                <a:gd name="T2" fmla="*/ 111 w 613"/>
                <a:gd name="T3" fmla="*/ 397 h 815"/>
                <a:gd name="T4" fmla="*/ 111 w 613"/>
                <a:gd name="T5" fmla="*/ 86 h 815"/>
                <a:gd name="T6" fmla="*/ 302 w 613"/>
                <a:gd name="T7" fmla="*/ 86 h 815"/>
                <a:gd name="T8" fmla="*/ 302 w 613"/>
                <a:gd name="T9" fmla="*/ 86 h 815"/>
                <a:gd name="T10" fmla="*/ 486 w 613"/>
                <a:gd name="T11" fmla="*/ 242 h 815"/>
                <a:gd name="T12" fmla="*/ 304 w 613"/>
                <a:gd name="T13" fmla="*/ 397 h 815"/>
                <a:gd name="T14" fmla="*/ 111 w 613"/>
                <a:gd name="T15" fmla="*/ 397 h 815"/>
                <a:gd name="T16" fmla="*/ 611 w 613"/>
                <a:gd name="T17" fmla="*/ 808 h 815"/>
                <a:gd name="T18" fmla="*/ 611 w 613"/>
                <a:gd name="T19" fmla="*/ 808 h 815"/>
                <a:gd name="T20" fmla="*/ 397 w 613"/>
                <a:gd name="T21" fmla="*/ 472 h 815"/>
                <a:gd name="T22" fmla="*/ 595 w 613"/>
                <a:gd name="T23" fmla="*/ 240 h 815"/>
                <a:gd name="T24" fmla="*/ 296 w 613"/>
                <a:gd name="T25" fmla="*/ 0 h 815"/>
                <a:gd name="T26" fmla="*/ 9 w 613"/>
                <a:gd name="T27" fmla="*/ 0 h 815"/>
                <a:gd name="T28" fmla="*/ 8 w 613"/>
                <a:gd name="T29" fmla="*/ 0 h 815"/>
                <a:gd name="T30" fmla="*/ 1 w 613"/>
                <a:gd name="T31" fmla="*/ 8 h 815"/>
                <a:gd name="T32" fmla="*/ 1 w 613"/>
                <a:gd name="T33" fmla="*/ 806 h 815"/>
                <a:gd name="T34" fmla="*/ 1 w 613"/>
                <a:gd name="T35" fmla="*/ 807 h 815"/>
                <a:gd name="T36" fmla="*/ 9 w 613"/>
                <a:gd name="T37" fmla="*/ 815 h 815"/>
                <a:gd name="T38" fmla="*/ 103 w 613"/>
                <a:gd name="T39" fmla="*/ 815 h 815"/>
                <a:gd name="T40" fmla="*/ 103 w 613"/>
                <a:gd name="T41" fmla="*/ 815 h 815"/>
                <a:gd name="T42" fmla="*/ 111 w 613"/>
                <a:gd name="T43" fmla="*/ 806 h 815"/>
                <a:gd name="T44" fmla="*/ 111 w 613"/>
                <a:gd name="T45" fmla="*/ 482 h 815"/>
                <a:gd name="T46" fmla="*/ 282 w 613"/>
                <a:gd name="T47" fmla="*/ 482 h 815"/>
                <a:gd name="T48" fmla="*/ 485 w 613"/>
                <a:gd name="T49" fmla="*/ 808 h 815"/>
                <a:gd name="T50" fmla="*/ 497 w 613"/>
                <a:gd name="T51" fmla="*/ 815 h 815"/>
                <a:gd name="T52" fmla="*/ 608 w 613"/>
                <a:gd name="T53" fmla="*/ 815 h 815"/>
                <a:gd name="T54" fmla="*/ 611 w 613"/>
                <a:gd name="T55" fmla="*/ 814 h 815"/>
                <a:gd name="T56" fmla="*/ 611 w 613"/>
                <a:gd name="T57" fmla="*/ 808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3" h="815">
                  <a:moveTo>
                    <a:pt x="111" y="397"/>
                  </a:moveTo>
                  <a:lnTo>
                    <a:pt x="111" y="397"/>
                  </a:lnTo>
                  <a:lnTo>
                    <a:pt x="111" y="86"/>
                  </a:lnTo>
                  <a:lnTo>
                    <a:pt x="302" y="86"/>
                  </a:lnTo>
                  <a:lnTo>
                    <a:pt x="302" y="86"/>
                  </a:lnTo>
                  <a:cubicBezTo>
                    <a:pt x="417" y="86"/>
                    <a:pt x="486" y="139"/>
                    <a:pt x="486" y="242"/>
                  </a:cubicBezTo>
                  <a:cubicBezTo>
                    <a:pt x="486" y="351"/>
                    <a:pt x="411" y="397"/>
                    <a:pt x="304" y="397"/>
                  </a:cubicBezTo>
                  <a:lnTo>
                    <a:pt x="111" y="397"/>
                  </a:lnTo>
                  <a:close/>
                  <a:moveTo>
                    <a:pt x="611" y="808"/>
                  </a:moveTo>
                  <a:lnTo>
                    <a:pt x="611" y="808"/>
                  </a:lnTo>
                  <a:lnTo>
                    <a:pt x="397" y="472"/>
                  </a:lnTo>
                  <a:cubicBezTo>
                    <a:pt x="519" y="447"/>
                    <a:pt x="595" y="370"/>
                    <a:pt x="595" y="240"/>
                  </a:cubicBezTo>
                  <a:cubicBezTo>
                    <a:pt x="595" y="80"/>
                    <a:pt x="481" y="0"/>
                    <a:pt x="296" y="0"/>
                  </a:cubicBezTo>
                  <a:lnTo>
                    <a:pt x="9" y="0"/>
                  </a:lnTo>
                  <a:cubicBezTo>
                    <a:pt x="9" y="0"/>
                    <a:pt x="8" y="0"/>
                    <a:pt x="8" y="0"/>
                  </a:cubicBezTo>
                  <a:cubicBezTo>
                    <a:pt x="4" y="0"/>
                    <a:pt x="0" y="4"/>
                    <a:pt x="1" y="8"/>
                  </a:cubicBezTo>
                  <a:lnTo>
                    <a:pt x="1" y="806"/>
                  </a:lnTo>
                  <a:cubicBezTo>
                    <a:pt x="1" y="807"/>
                    <a:pt x="1" y="807"/>
                    <a:pt x="1" y="807"/>
                  </a:cubicBezTo>
                  <a:cubicBezTo>
                    <a:pt x="1" y="811"/>
                    <a:pt x="4" y="815"/>
                    <a:pt x="9" y="815"/>
                  </a:cubicBezTo>
                  <a:lnTo>
                    <a:pt x="103" y="815"/>
                  </a:lnTo>
                  <a:cubicBezTo>
                    <a:pt x="103" y="815"/>
                    <a:pt x="103" y="815"/>
                    <a:pt x="103" y="815"/>
                  </a:cubicBezTo>
                  <a:cubicBezTo>
                    <a:pt x="108" y="814"/>
                    <a:pt x="111" y="811"/>
                    <a:pt x="111" y="806"/>
                  </a:cubicBezTo>
                  <a:lnTo>
                    <a:pt x="111" y="482"/>
                  </a:lnTo>
                  <a:lnTo>
                    <a:pt x="282" y="482"/>
                  </a:lnTo>
                  <a:lnTo>
                    <a:pt x="485" y="808"/>
                  </a:lnTo>
                  <a:cubicBezTo>
                    <a:pt x="488" y="811"/>
                    <a:pt x="493" y="815"/>
                    <a:pt x="497" y="815"/>
                  </a:cubicBezTo>
                  <a:lnTo>
                    <a:pt x="608" y="815"/>
                  </a:lnTo>
                  <a:cubicBezTo>
                    <a:pt x="609" y="815"/>
                    <a:pt x="610" y="814"/>
                    <a:pt x="611" y="814"/>
                  </a:cubicBezTo>
                  <a:cubicBezTo>
                    <a:pt x="613" y="812"/>
                    <a:pt x="613" y="809"/>
                    <a:pt x="611" y="808"/>
                  </a:cubicBezTo>
                  <a:close/>
                </a:path>
              </a:pathLst>
            </a:custGeom>
            <a:solidFill>
              <a:srgbClr val="D6F5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41842624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with intro cop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80C64C7B-683A-58F9-2CA9-62B7405A6F83}"/>
              </a:ext>
            </a:extLst>
          </p:cNvPr>
          <p:cNvSpPr>
            <a:spLocks noGrp="1"/>
          </p:cNvSpPr>
          <p:nvPr>
            <p:ph idx="14" hasCustomPrompt="1"/>
          </p:nvPr>
        </p:nvSpPr>
        <p:spPr>
          <a:xfrm>
            <a:off x="476319" y="2103488"/>
            <a:ext cx="8187357" cy="2439938"/>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2">
            <a:extLst>
              <a:ext uri="{FF2B5EF4-FFF2-40B4-BE49-F238E27FC236}">
                <a16:creationId xmlns:a16="http://schemas.microsoft.com/office/drawing/2014/main" id="{AAB45641-9D80-EAC6-E389-366425EAC338}"/>
              </a:ext>
            </a:extLst>
          </p:cNvPr>
          <p:cNvSpPr>
            <a:spLocks noGrp="1"/>
          </p:cNvSpPr>
          <p:nvPr>
            <p:ph type="body" idx="1" hasCustomPrompt="1"/>
          </p:nvPr>
        </p:nvSpPr>
        <p:spPr>
          <a:xfrm>
            <a:off x="469900" y="1095376"/>
            <a:ext cx="8193776" cy="828302"/>
          </a:xfrm>
          <a:prstGeom prst="rect">
            <a:avLst/>
          </a:prstGeom>
        </p:spPr>
        <p:txBody>
          <a:bodyPr lIns="0" tIns="0" rIns="0" bIns="0"/>
          <a:lstStyle>
            <a:lvl1pPr marL="0" indent="0">
              <a:buNone/>
              <a:defRPr sz="1800" b="0" i="0" spc="-20" baseline="0">
                <a:solidFill>
                  <a:schemeClr val="accent3"/>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IMPORTANT NOTE: Intro copy here, with enough space for two to three lines. Font should downsize if longer. Please make the main copy box below, taller if text is only on one or two lines.</a:t>
            </a:r>
          </a:p>
        </p:txBody>
      </p:sp>
    </p:spTree>
    <p:extLst>
      <p:ext uri="{BB962C8B-B14F-4D97-AF65-F5344CB8AC3E}">
        <p14:creationId xmlns:p14="http://schemas.microsoft.com/office/powerpoint/2010/main" val="293671945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Featur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8" name="Content Placeholder 2">
            <a:extLst>
              <a:ext uri="{FF2B5EF4-FFF2-40B4-BE49-F238E27FC236}">
                <a16:creationId xmlns:a16="http://schemas.microsoft.com/office/drawing/2014/main" id="{CB86B82D-51B6-5D08-376F-FA7F4EE7AFB8}"/>
              </a:ext>
            </a:extLst>
          </p:cNvPr>
          <p:cNvSpPr>
            <a:spLocks noGrp="1"/>
          </p:cNvSpPr>
          <p:nvPr>
            <p:ph idx="14" hasCustomPrompt="1"/>
          </p:nvPr>
        </p:nvSpPr>
        <p:spPr>
          <a:xfrm>
            <a:off x="476319" y="1095376"/>
            <a:ext cx="8187357"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3581497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c Content Slide, Dark BG">
    <p:bg>
      <p:bgPr>
        <a:solidFill>
          <a:srgbClr val="3C533C"/>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56504F-2DF5-7A4E-7E27-1846A1B8F96F}"/>
              </a:ext>
            </a:extLst>
          </p:cNvPr>
          <p:cNvSpPr>
            <a:spLocks noGrp="1"/>
          </p:cNvSpPr>
          <p:nvPr>
            <p:ph type="title" hasCustomPrompt="1"/>
          </p:nvPr>
        </p:nvSpPr>
        <p:spPr>
          <a:xfrm>
            <a:off x="469900" y="420291"/>
            <a:ext cx="7882520" cy="496800"/>
          </a:xfrm>
          <a:prstGeom prst="rect">
            <a:avLst/>
          </a:prstGeom>
        </p:spPr>
        <p:txBody>
          <a:bodyPr lIns="0" tIns="0" rIns="0" bIns="0" anchor="t"/>
          <a:lstStyle>
            <a:lvl1pPr>
              <a:defRPr sz="2800">
                <a:solidFill>
                  <a:schemeClr val="bg2"/>
                </a:solidFill>
              </a:defRPr>
            </a:lvl1pPr>
          </a:lstStyle>
          <a:p>
            <a:r>
              <a:rPr lang="en-GB" dirty="0"/>
              <a:t>Slide title</a:t>
            </a:r>
            <a:endParaRPr lang="en-US" dirty="0"/>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2" name="Picture 11">
            <a:extLst>
              <a:ext uri="{FF2B5EF4-FFF2-40B4-BE49-F238E27FC236}">
                <a16:creationId xmlns:a16="http://schemas.microsoft.com/office/drawing/2014/main" id="{4F5030E7-B7AA-43D7-AAB2-8C3EA67873A0}"/>
              </a:ext>
            </a:extLst>
          </p:cNvPr>
          <p:cNvPicPr>
            <a:picLocks noChangeAspect="1"/>
          </p:cNvPicPr>
          <p:nvPr userDrawn="1"/>
        </p:nvPicPr>
        <p:blipFill>
          <a:blip r:embed="rId2"/>
          <a:stretch>
            <a:fillRect/>
          </a:stretch>
        </p:blipFill>
        <p:spPr>
          <a:xfrm>
            <a:off x="8724900" y="153591"/>
            <a:ext cx="266700" cy="266700"/>
          </a:xfrm>
          <a:prstGeom prst="rect">
            <a:avLst/>
          </a:prstGeom>
        </p:spPr>
      </p:pic>
      <p:sp>
        <p:nvSpPr>
          <p:cNvPr id="2" name="Content Placeholder 2">
            <a:extLst>
              <a:ext uri="{FF2B5EF4-FFF2-40B4-BE49-F238E27FC236}">
                <a16:creationId xmlns:a16="http://schemas.microsoft.com/office/drawing/2014/main" id="{AC244185-6EBB-06BF-A960-D689E5FD8D7A}"/>
              </a:ext>
            </a:extLst>
          </p:cNvPr>
          <p:cNvSpPr>
            <a:spLocks noGrp="1"/>
          </p:cNvSpPr>
          <p:nvPr>
            <p:ph idx="14" hasCustomPrompt="1"/>
          </p:nvPr>
        </p:nvSpPr>
        <p:spPr>
          <a:xfrm>
            <a:off x="476319" y="1095376"/>
            <a:ext cx="8187357"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bg1"/>
                </a:solidFill>
                <a:latin typeface="+mn-lt"/>
              </a:defRPr>
            </a:lvl1pPr>
            <a:lvl2pPr marL="360000" indent="-180000">
              <a:spcBef>
                <a:spcPts val="300"/>
              </a:spcBef>
              <a:spcAft>
                <a:spcPts val="600"/>
              </a:spcAft>
              <a:buClr>
                <a:schemeClr val="accent6"/>
              </a:buClr>
              <a:buFont typeface="Wingdings" panose="05000000000000000000" pitchFamily="2" charset="2"/>
              <a:buChar char="§"/>
              <a:defRPr sz="1600" b="0" i="0">
                <a:solidFill>
                  <a:schemeClr val="accent6"/>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bg1"/>
                </a:solidFill>
                <a:latin typeface="+mn-lt"/>
                <a:ea typeface="+mn-ea"/>
                <a:cs typeface="+mn-cs"/>
              </a:defRPr>
            </a:lvl3pPr>
            <a:lvl4pPr marL="720000" indent="-180000">
              <a:spcBef>
                <a:spcPts val="300"/>
              </a:spcBef>
              <a:spcAft>
                <a:spcPts val="300"/>
              </a:spcAft>
              <a:buClr>
                <a:schemeClr val="accent6"/>
              </a:buClr>
              <a:buFont typeface="Arial" panose="020B0604020202020204" pitchFamily="34" charset="0"/>
              <a:buChar char="•"/>
              <a:defRPr sz="1600" b="0" i="0">
                <a:solidFill>
                  <a:schemeClr val="accent6"/>
                </a:solidFill>
                <a:latin typeface="+mn-lt"/>
              </a:defRPr>
            </a:lvl4pPr>
            <a:lvl5pPr marL="900000" indent="-180000">
              <a:spcBef>
                <a:spcPts val="300"/>
              </a:spcBef>
              <a:spcAft>
                <a:spcPts val="300"/>
              </a:spcAft>
              <a:buClr>
                <a:schemeClr val="accent2"/>
              </a:buClr>
              <a:buFont typeface="Arial" panose="020B0604020202020204" pitchFamily="34" charset="0"/>
              <a:buChar char="•"/>
              <a:defRPr sz="1600" b="0" i="0">
                <a:solidFill>
                  <a:schemeClr val="accent6"/>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1341165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ic Content Slide, Dark BG, with intro copy">
    <p:bg>
      <p:bgPr>
        <a:solidFill>
          <a:srgbClr val="3C533C"/>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56504F-2DF5-7A4E-7E27-1846A1B8F96F}"/>
              </a:ext>
            </a:extLst>
          </p:cNvPr>
          <p:cNvSpPr>
            <a:spLocks noGrp="1"/>
          </p:cNvSpPr>
          <p:nvPr>
            <p:ph type="title" hasCustomPrompt="1"/>
          </p:nvPr>
        </p:nvSpPr>
        <p:spPr>
          <a:xfrm>
            <a:off x="469900" y="420291"/>
            <a:ext cx="7882520" cy="496800"/>
          </a:xfrm>
          <a:prstGeom prst="rect">
            <a:avLst/>
          </a:prstGeom>
        </p:spPr>
        <p:txBody>
          <a:bodyPr lIns="0" tIns="0" rIns="0" bIns="0" anchor="t"/>
          <a:lstStyle>
            <a:lvl1pPr>
              <a:defRPr sz="2800">
                <a:solidFill>
                  <a:schemeClr val="bg2"/>
                </a:solidFill>
              </a:defRPr>
            </a:lvl1pPr>
          </a:lstStyle>
          <a:p>
            <a:r>
              <a:rPr lang="en-GB" dirty="0"/>
              <a:t>Slide title</a:t>
            </a:r>
            <a:endParaRPr lang="en-US" dirty="0"/>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2" name="Picture 11">
            <a:extLst>
              <a:ext uri="{FF2B5EF4-FFF2-40B4-BE49-F238E27FC236}">
                <a16:creationId xmlns:a16="http://schemas.microsoft.com/office/drawing/2014/main" id="{4F5030E7-B7AA-43D7-AAB2-8C3EA67873A0}"/>
              </a:ext>
            </a:extLst>
          </p:cNvPr>
          <p:cNvPicPr>
            <a:picLocks noChangeAspect="1"/>
          </p:cNvPicPr>
          <p:nvPr userDrawn="1"/>
        </p:nvPicPr>
        <p:blipFill>
          <a:blip r:embed="rId2"/>
          <a:stretch>
            <a:fillRect/>
          </a:stretch>
        </p:blipFill>
        <p:spPr>
          <a:xfrm>
            <a:off x="8724900" y="153591"/>
            <a:ext cx="266700" cy="266700"/>
          </a:xfrm>
          <a:prstGeom prst="rect">
            <a:avLst/>
          </a:prstGeom>
        </p:spPr>
      </p:pic>
      <p:sp>
        <p:nvSpPr>
          <p:cNvPr id="2" name="Content Placeholder 2">
            <a:extLst>
              <a:ext uri="{FF2B5EF4-FFF2-40B4-BE49-F238E27FC236}">
                <a16:creationId xmlns:a16="http://schemas.microsoft.com/office/drawing/2014/main" id="{AC244185-6EBB-06BF-A960-D689E5FD8D7A}"/>
              </a:ext>
            </a:extLst>
          </p:cNvPr>
          <p:cNvSpPr>
            <a:spLocks noGrp="1"/>
          </p:cNvSpPr>
          <p:nvPr>
            <p:ph idx="14" hasCustomPrompt="1"/>
          </p:nvPr>
        </p:nvSpPr>
        <p:spPr>
          <a:xfrm>
            <a:off x="476319" y="2101963"/>
            <a:ext cx="8187357" cy="2441462"/>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bg1"/>
                </a:solidFill>
                <a:latin typeface="+mn-lt"/>
              </a:defRPr>
            </a:lvl1pPr>
            <a:lvl2pPr marL="360000" indent="-180000">
              <a:spcBef>
                <a:spcPts val="300"/>
              </a:spcBef>
              <a:spcAft>
                <a:spcPts val="600"/>
              </a:spcAft>
              <a:buClr>
                <a:schemeClr val="accent6"/>
              </a:buClr>
              <a:buFont typeface="Wingdings" panose="05000000000000000000" pitchFamily="2" charset="2"/>
              <a:buChar char="§"/>
              <a:defRPr sz="1600" b="0" i="0">
                <a:solidFill>
                  <a:schemeClr val="accent6"/>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bg1"/>
                </a:solidFill>
                <a:latin typeface="+mn-lt"/>
                <a:ea typeface="+mn-ea"/>
                <a:cs typeface="+mn-cs"/>
              </a:defRPr>
            </a:lvl3pPr>
            <a:lvl4pPr marL="720000" indent="-180000">
              <a:spcBef>
                <a:spcPts val="300"/>
              </a:spcBef>
              <a:spcAft>
                <a:spcPts val="300"/>
              </a:spcAft>
              <a:buClr>
                <a:schemeClr val="accent6"/>
              </a:buClr>
              <a:buFont typeface="Arial" panose="020B0604020202020204" pitchFamily="34" charset="0"/>
              <a:buChar char="•"/>
              <a:defRPr sz="1600" b="0" i="0">
                <a:solidFill>
                  <a:schemeClr val="accent6"/>
                </a:solidFill>
                <a:latin typeface="+mn-lt"/>
              </a:defRPr>
            </a:lvl4pPr>
            <a:lvl5pPr marL="900000" indent="-180000">
              <a:spcBef>
                <a:spcPts val="300"/>
              </a:spcBef>
              <a:spcAft>
                <a:spcPts val="300"/>
              </a:spcAft>
              <a:buClr>
                <a:schemeClr val="accent2"/>
              </a:buClr>
              <a:buFont typeface="Arial" panose="020B0604020202020204" pitchFamily="34" charset="0"/>
              <a:buChar char="•"/>
              <a:defRPr sz="1600" b="0" i="0">
                <a:solidFill>
                  <a:schemeClr val="accent6"/>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2">
            <a:extLst>
              <a:ext uri="{FF2B5EF4-FFF2-40B4-BE49-F238E27FC236}">
                <a16:creationId xmlns:a16="http://schemas.microsoft.com/office/drawing/2014/main" id="{081CAB46-1573-C0ED-EFAA-AA627144F0CB}"/>
              </a:ext>
            </a:extLst>
          </p:cNvPr>
          <p:cNvSpPr>
            <a:spLocks noGrp="1"/>
          </p:cNvSpPr>
          <p:nvPr>
            <p:ph type="body" idx="1" hasCustomPrompt="1"/>
          </p:nvPr>
        </p:nvSpPr>
        <p:spPr>
          <a:xfrm>
            <a:off x="469900" y="1095376"/>
            <a:ext cx="8193776" cy="828302"/>
          </a:xfrm>
          <a:prstGeom prst="rect">
            <a:avLst/>
          </a:prstGeom>
        </p:spPr>
        <p:txBody>
          <a:bodyPr lIns="0" tIns="0" rIns="0" bIns="0"/>
          <a:lstStyle>
            <a:lvl1pPr marL="0" indent="0">
              <a:buNone/>
              <a:defRPr sz="1800" b="0" i="0" spc="-20" baseline="0">
                <a:solidFill>
                  <a:schemeClr val="accent5"/>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IMPORTANT NOTE: Intro copy here, with enough space for two to three lines. Font should downsize if longer. Please make the main copy box below, taller if text is only on one or two lines.</a:t>
            </a:r>
          </a:p>
        </p:txBody>
      </p:sp>
    </p:spTree>
    <p:extLst>
      <p:ext uri="{BB962C8B-B14F-4D97-AF65-F5344CB8AC3E}">
        <p14:creationId xmlns:p14="http://schemas.microsoft.com/office/powerpoint/2010/main" val="51159914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Left, Image R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20291"/>
            <a:ext cx="5029200" cy="496800"/>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1" name="Picture Placeholder 10">
            <a:extLst>
              <a:ext uri="{FF2B5EF4-FFF2-40B4-BE49-F238E27FC236}">
                <a16:creationId xmlns:a16="http://schemas.microsoft.com/office/drawing/2014/main" id="{80C2443C-EB02-28B4-485D-F09487C7E215}"/>
              </a:ext>
            </a:extLst>
          </p:cNvPr>
          <p:cNvSpPr>
            <a:spLocks noGrp="1"/>
          </p:cNvSpPr>
          <p:nvPr>
            <p:ph type="pic" sz="quarter" idx="13"/>
          </p:nvPr>
        </p:nvSpPr>
        <p:spPr>
          <a:xfrm>
            <a:off x="6502400" y="0"/>
            <a:ext cx="2641600" cy="5020022"/>
          </a:xfrm>
          <a:prstGeom prst="rect">
            <a:avLst/>
          </a:prstGeom>
          <a:solidFill>
            <a:schemeClr val="tx1"/>
          </a:solidFill>
        </p:spPr>
        <p:txBody>
          <a:bodyPr/>
          <a:lstStyle/>
          <a:p>
            <a:r>
              <a:rPr lang="en-US"/>
              <a:t>Click icon to add picture</a:t>
            </a:r>
            <a:endParaRPr lang="en-GB"/>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5" name="Picture 4">
            <a:extLst>
              <a:ext uri="{FF2B5EF4-FFF2-40B4-BE49-F238E27FC236}">
                <a16:creationId xmlns:a16="http://schemas.microsoft.com/office/drawing/2014/main" id="{C83CCD8C-B26C-A412-BC51-33A5E69E609C}"/>
              </a:ext>
            </a:extLst>
          </p:cNvPr>
          <p:cNvPicPr>
            <a:picLocks noChangeAspect="1"/>
          </p:cNvPicPr>
          <p:nvPr userDrawn="1"/>
        </p:nvPicPr>
        <p:blipFill>
          <a:blip r:embed="rId2">
            <a:alphaModFix amt="75000"/>
          </a:blip>
          <a:stretch>
            <a:fillRect/>
          </a:stretch>
        </p:blipFill>
        <p:spPr>
          <a:xfrm>
            <a:off x="5867400" y="152400"/>
            <a:ext cx="261938" cy="261938"/>
          </a:xfrm>
          <a:prstGeom prst="rect">
            <a:avLst/>
          </a:prstGeom>
        </p:spPr>
      </p:pic>
      <p:sp>
        <p:nvSpPr>
          <p:cNvPr id="3" name="Content Placeholder 2">
            <a:extLst>
              <a:ext uri="{FF2B5EF4-FFF2-40B4-BE49-F238E27FC236}">
                <a16:creationId xmlns:a16="http://schemas.microsoft.com/office/drawing/2014/main" id="{917D9A6F-63FB-B0F7-61BB-341017AD4D3F}"/>
              </a:ext>
            </a:extLst>
          </p:cNvPr>
          <p:cNvSpPr>
            <a:spLocks noGrp="1"/>
          </p:cNvSpPr>
          <p:nvPr>
            <p:ph idx="15" hasCustomPrompt="1"/>
          </p:nvPr>
        </p:nvSpPr>
        <p:spPr>
          <a:xfrm>
            <a:off x="476319" y="1095376"/>
            <a:ext cx="5653019"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1160725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Left, Image Right, with intro cop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20291"/>
            <a:ext cx="5029200" cy="496800"/>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1" name="Picture Placeholder 10">
            <a:extLst>
              <a:ext uri="{FF2B5EF4-FFF2-40B4-BE49-F238E27FC236}">
                <a16:creationId xmlns:a16="http://schemas.microsoft.com/office/drawing/2014/main" id="{80C2443C-EB02-28B4-485D-F09487C7E215}"/>
              </a:ext>
            </a:extLst>
          </p:cNvPr>
          <p:cNvSpPr>
            <a:spLocks noGrp="1"/>
          </p:cNvSpPr>
          <p:nvPr>
            <p:ph type="pic" sz="quarter" idx="13"/>
          </p:nvPr>
        </p:nvSpPr>
        <p:spPr>
          <a:xfrm>
            <a:off x="6502400" y="0"/>
            <a:ext cx="2641600" cy="5020022"/>
          </a:xfrm>
          <a:prstGeom prst="rect">
            <a:avLst/>
          </a:prstGeom>
          <a:solidFill>
            <a:schemeClr val="tx1"/>
          </a:solidFill>
        </p:spPr>
        <p:txBody>
          <a:bodyPr/>
          <a:lstStyle/>
          <a:p>
            <a:r>
              <a:rPr lang="en-US"/>
              <a:t>Click icon to add picture</a:t>
            </a:r>
            <a:endParaRPr lang="en-GB"/>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5" name="Picture 4">
            <a:extLst>
              <a:ext uri="{FF2B5EF4-FFF2-40B4-BE49-F238E27FC236}">
                <a16:creationId xmlns:a16="http://schemas.microsoft.com/office/drawing/2014/main" id="{C83CCD8C-B26C-A412-BC51-33A5E69E609C}"/>
              </a:ext>
            </a:extLst>
          </p:cNvPr>
          <p:cNvPicPr>
            <a:picLocks noChangeAspect="1"/>
          </p:cNvPicPr>
          <p:nvPr userDrawn="1"/>
        </p:nvPicPr>
        <p:blipFill>
          <a:blip r:embed="rId2">
            <a:alphaModFix amt="75000"/>
          </a:blip>
          <a:stretch>
            <a:fillRect/>
          </a:stretch>
        </p:blipFill>
        <p:spPr>
          <a:xfrm>
            <a:off x="5867400" y="152400"/>
            <a:ext cx="261938" cy="261938"/>
          </a:xfrm>
          <a:prstGeom prst="rect">
            <a:avLst/>
          </a:prstGeom>
        </p:spPr>
      </p:pic>
      <p:sp>
        <p:nvSpPr>
          <p:cNvPr id="3" name="Content Placeholder 2">
            <a:extLst>
              <a:ext uri="{FF2B5EF4-FFF2-40B4-BE49-F238E27FC236}">
                <a16:creationId xmlns:a16="http://schemas.microsoft.com/office/drawing/2014/main" id="{917D9A6F-63FB-B0F7-61BB-341017AD4D3F}"/>
              </a:ext>
            </a:extLst>
          </p:cNvPr>
          <p:cNvSpPr>
            <a:spLocks noGrp="1"/>
          </p:cNvSpPr>
          <p:nvPr>
            <p:ph idx="15" hasCustomPrompt="1"/>
          </p:nvPr>
        </p:nvSpPr>
        <p:spPr>
          <a:xfrm>
            <a:off x="476319" y="2101963"/>
            <a:ext cx="5653019" cy="2441463"/>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2">
            <a:extLst>
              <a:ext uri="{FF2B5EF4-FFF2-40B4-BE49-F238E27FC236}">
                <a16:creationId xmlns:a16="http://schemas.microsoft.com/office/drawing/2014/main" id="{AC622B3C-1846-BFFC-641C-BE744B048104}"/>
              </a:ext>
            </a:extLst>
          </p:cNvPr>
          <p:cNvSpPr>
            <a:spLocks noGrp="1"/>
          </p:cNvSpPr>
          <p:nvPr>
            <p:ph type="body" idx="1" hasCustomPrompt="1"/>
          </p:nvPr>
        </p:nvSpPr>
        <p:spPr>
          <a:xfrm>
            <a:off x="469900" y="1095376"/>
            <a:ext cx="5659438" cy="828302"/>
          </a:xfrm>
          <a:prstGeom prst="rect">
            <a:avLst/>
          </a:prstGeom>
        </p:spPr>
        <p:txBody>
          <a:bodyPr lIns="0" tIns="0" rIns="0" bIns="0"/>
          <a:lstStyle>
            <a:lvl1pPr marL="0" indent="0">
              <a:buNone/>
              <a:defRPr sz="1800" b="0" i="0" spc="-20" baseline="0">
                <a:solidFill>
                  <a:schemeClr val="accent3"/>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IMPORTANT NOTE: Intro copy here, with enough space for two to three lines. Font should downsize if longer. Adjust main copy height taller if intro is short.</a:t>
            </a:r>
          </a:p>
        </p:txBody>
      </p:sp>
    </p:spTree>
    <p:extLst>
      <p:ext uri="{BB962C8B-B14F-4D97-AF65-F5344CB8AC3E}">
        <p14:creationId xmlns:p14="http://schemas.microsoft.com/office/powerpoint/2010/main" val="204046894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left, Content r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09900" y="420291"/>
            <a:ext cx="5346700" cy="496800"/>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1" name="Picture Placeholder 10">
            <a:extLst>
              <a:ext uri="{FF2B5EF4-FFF2-40B4-BE49-F238E27FC236}">
                <a16:creationId xmlns:a16="http://schemas.microsoft.com/office/drawing/2014/main" id="{80C2443C-EB02-28B4-485D-F09487C7E215}"/>
              </a:ext>
            </a:extLst>
          </p:cNvPr>
          <p:cNvSpPr>
            <a:spLocks noGrp="1"/>
          </p:cNvSpPr>
          <p:nvPr>
            <p:ph type="pic" sz="quarter" idx="13"/>
          </p:nvPr>
        </p:nvSpPr>
        <p:spPr>
          <a:xfrm>
            <a:off x="0" y="0"/>
            <a:ext cx="2641600" cy="5020022"/>
          </a:xfrm>
          <a:prstGeom prst="rect">
            <a:avLst/>
          </a:prstGeom>
          <a:solidFill>
            <a:schemeClr val="tx1"/>
          </a:solidFill>
        </p:spPr>
        <p:txBody>
          <a:bodyPr/>
          <a:lstStyle/>
          <a:p>
            <a:r>
              <a:rPr lang="en-US"/>
              <a:t>Click icon to add picture</a:t>
            </a:r>
            <a:endParaRPr lang="en-GB"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3" name="Content Placeholder 2">
            <a:extLst>
              <a:ext uri="{FF2B5EF4-FFF2-40B4-BE49-F238E27FC236}">
                <a16:creationId xmlns:a16="http://schemas.microsoft.com/office/drawing/2014/main" id="{74E538FD-8577-FF69-3C12-657DD1B0723E}"/>
              </a:ext>
            </a:extLst>
          </p:cNvPr>
          <p:cNvSpPr>
            <a:spLocks noGrp="1"/>
          </p:cNvSpPr>
          <p:nvPr>
            <p:ph idx="15" hasCustomPrompt="1"/>
          </p:nvPr>
        </p:nvSpPr>
        <p:spPr>
          <a:xfrm>
            <a:off x="3004238" y="1095376"/>
            <a:ext cx="5659438"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8281414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left, Content right, with intro cop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09900" y="420291"/>
            <a:ext cx="5346700" cy="496800"/>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sp>
        <p:nvSpPr>
          <p:cNvPr id="11" name="Picture Placeholder 10">
            <a:extLst>
              <a:ext uri="{FF2B5EF4-FFF2-40B4-BE49-F238E27FC236}">
                <a16:creationId xmlns:a16="http://schemas.microsoft.com/office/drawing/2014/main" id="{80C2443C-EB02-28B4-485D-F09487C7E215}"/>
              </a:ext>
            </a:extLst>
          </p:cNvPr>
          <p:cNvSpPr>
            <a:spLocks noGrp="1"/>
          </p:cNvSpPr>
          <p:nvPr>
            <p:ph type="pic" sz="quarter" idx="13"/>
          </p:nvPr>
        </p:nvSpPr>
        <p:spPr>
          <a:xfrm>
            <a:off x="0" y="0"/>
            <a:ext cx="2641600" cy="5020022"/>
          </a:xfrm>
          <a:prstGeom prst="rect">
            <a:avLst/>
          </a:prstGeom>
          <a:solidFill>
            <a:schemeClr val="tx1"/>
          </a:solidFill>
        </p:spPr>
        <p:txBody>
          <a:bodyPr/>
          <a:lstStyle/>
          <a:p>
            <a:r>
              <a:rPr lang="en-US"/>
              <a:t>Click icon to add picture</a:t>
            </a:r>
            <a:endParaRPr lang="en-GB"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3" name="Content Placeholder 2">
            <a:extLst>
              <a:ext uri="{FF2B5EF4-FFF2-40B4-BE49-F238E27FC236}">
                <a16:creationId xmlns:a16="http://schemas.microsoft.com/office/drawing/2014/main" id="{74E538FD-8577-FF69-3C12-657DD1B0723E}"/>
              </a:ext>
            </a:extLst>
          </p:cNvPr>
          <p:cNvSpPr>
            <a:spLocks noGrp="1"/>
          </p:cNvSpPr>
          <p:nvPr>
            <p:ph idx="15" hasCustomPrompt="1"/>
          </p:nvPr>
        </p:nvSpPr>
        <p:spPr>
          <a:xfrm>
            <a:off x="3004238" y="2101963"/>
            <a:ext cx="5659438" cy="2441462"/>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AutoShape 3">
            <a:extLst>
              <a:ext uri="{FF2B5EF4-FFF2-40B4-BE49-F238E27FC236}">
                <a16:creationId xmlns:a16="http://schemas.microsoft.com/office/drawing/2014/main" id="{FCA4F25C-4722-7EA5-3FAE-380A86C9243B}"/>
              </a:ext>
            </a:extLst>
          </p:cNvPr>
          <p:cNvSpPr>
            <a:spLocks noChangeAspect="1" noChangeArrowheads="1" noTextEdit="1"/>
          </p:cNvSpPr>
          <p:nvPr userDrawn="1"/>
        </p:nvSpPr>
        <p:spPr bwMode="auto">
          <a:xfrm>
            <a:off x="7920372" y="2596316"/>
            <a:ext cx="2619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Text Placeholder 2">
            <a:extLst>
              <a:ext uri="{FF2B5EF4-FFF2-40B4-BE49-F238E27FC236}">
                <a16:creationId xmlns:a16="http://schemas.microsoft.com/office/drawing/2014/main" id="{BCF71FB8-0C65-857B-BAF7-FBBDCB8B7EB3}"/>
              </a:ext>
            </a:extLst>
          </p:cNvPr>
          <p:cNvSpPr>
            <a:spLocks noGrp="1"/>
          </p:cNvSpPr>
          <p:nvPr>
            <p:ph type="body" idx="1" hasCustomPrompt="1"/>
          </p:nvPr>
        </p:nvSpPr>
        <p:spPr>
          <a:xfrm>
            <a:off x="3004238" y="1095376"/>
            <a:ext cx="5659438" cy="828302"/>
          </a:xfrm>
          <a:prstGeom prst="rect">
            <a:avLst/>
          </a:prstGeom>
        </p:spPr>
        <p:txBody>
          <a:bodyPr lIns="0" tIns="0" rIns="0" bIns="0"/>
          <a:lstStyle>
            <a:lvl1pPr marL="0" indent="0">
              <a:buNone/>
              <a:defRPr sz="1800" b="0" i="0" spc="-20" baseline="0">
                <a:solidFill>
                  <a:schemeClr val="accent3"/>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IMPORTANT NOTE: Intro copy here, with enough space for two to three lines. Font should downsize if longer. Adjust main copy height taller if intro is short.</a:t>
            </a:r>
          </a:p>
        </p:txBody>
      </p:sp>
    </p:spTree>
    <p:extLst>
      <p:ext uri="{BB962C8B-B14F-4D97-AF65-F5344CB8AC3E}">
        <p14:creationId xmlns:p14="http://schemas.microsoft.com/office/powerpoint/2010/main" val="42399865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left, Picture right">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B615BF-8A16-3D29-C3BC-2F869347AE1C}"/>
              </a:ext>
            </a:extLst>
          </p:cNvPr>
          <p:cNvSpPr>
            <a:spLocks noGrp="1"/>
          </p:cNvSpPr>
          <p:nvPr>
            <p:ph type="title" hasCustomPrompt="1"/>
          </p:nvPr>
        </p:nvSpPr>
        <p:spPr>
          <a:xfrm>
            <a:off x="469900" y="420291"/>
            <a:ext cx="3418024" cy="495275"/>
          </a:xfrm>
          <a:prstGeom prst="rect">
            <a:avLst/>
          </a:prstGeom>
        </p:spPr>
        <p:txBody>
          <a:bodyPr lIns="0" tIns="0" rIns="0" bIns="0" anchor="t"/>
          <a:lstStyle>
            <a:lvl1pPr>
              <a:defRPr sz="2800">
                <a:solidFill>
                  <a:schemeClr val="accent1"/>
                </a:solidFill>
              </a:defRPr>
            </a:lvl1pPr>
          </a:lstStyle>
          <a:p>
            <a:r>
              <a:rPr lang="en-GB" dirty="0"/>
              <a:t>Slide title</a:t>
            </a:r>
            <a:endParaRPr lang="en-US" dirty="0"/>
          </a:p>
        </p:txBody>
      </p:sp>
      <p:pic>
        <p:nvPicPr>
          <p:cNvPr id="2" name="Picture 1">
            <a:extLst>
              <a:ext uri="{FF2B5EF4-FFF2-40B4-BE49-F238E27FC236}">
                <a16:creationId xmlns:a16="http://schemas.microsoft.com/office/drawing/2014/main" id="{01F3380C-1000-346D-4091-09DC46A9A8DE}"/>
              </a:ext>
            </a:extLst>
          </p:cNvPr>
          <p:cNvPicPr>
            <a:picLocks noChangeAspect="1"/>
          </p:cNvPicPr>
          <p:nvPr userDrawn="1"/>
        </p:nvPicPr>
        <p:blipFill>
          <a:blip r:embed="rId2">
            <a:alphaModFix amt="75000"/>
          </a:blip>
          <a:stretch>
            <a:fillRect/>
          </a:stretch>
        </p:blipFill>
        <p:spPr>
          <a:xfrm>
            <a:off x="3962400" y="158353"/>
            <a:ext cx="261938" cy="261938"/>
          </a:xfrm>
          <a:prstGeom prst="rect">
            <a:avLst/>
          </a:prstGeom>
        </p:spPr>
      </p:pic>
      <p:sp>
        <p:nvSpPr>
          <p:cNvPr id="8" name="Picture Placeholder 7">
            <a:extLst>
              <a:ext uri="{FF2B5EF4-FFF2-40B4-BE49-F238E27FC236}">
                <a16:creationId xmlns:a16="http://schemas.microsoft.com/office/drawing/2014/main" id="{52F00B2B-711E-BA55-46F3-A9594B99977C}"/>
              </a:ext>
            </a:extLst>
          </p:cNvPr>
          <p:cNvSpPr>
            <a:spLocks noGrp="1"/>
          </p:cNvSpPr>
          <p:nvPr>
            <p:ph type="pic" sz="quarter" idx="13"/>
          </p:nvPr>
        </p:nvSpPr>
        <p:spPr>
          <a:xfrm>
            <a:off x="4597400" y="0"/>
            <a:ext cx="4546600" cy="5020022"/>
          </a:xfrm>
          <a:prstGeom prst="rect">
            <a:avLst/>
          </a:prstGeom>
          <a:solidFill>
            <a:schemeClr val="tx1"/>
          </a:solidFill>
        </p:spPr>
        <p:txBody>
          <a:bodyPr/>
          <a:lstStyle>
            <a:lvl1pPr marL="0" indent="0">
              <a:buNone/>
              <a:defRPr b="0"/>
            </a:lvl1pPr>
          </a:lstStyle>
          <a:p>
            <a:r>
              <a:rPr lang="en-US"/>
              <a:t>Click icon to add picture</a:t>
            </a:r>
            <a:endParaRPr lang="en-GB"/>
          </a:p>
        </p:txBody>
      </p:sp>
      <p:sp>
        <p:nvSpPr>
          <p:cNvPr id="7" name="Rectangle 6">
            <a:extLst>
              <a:ext uri="{FF2B5EF4-FFF2-40B4-BE49-F238E27FC236}">
                <a16:creationId xmlns:a16="http://schemas.microsoft.com/office/drawing/2014/main" id="{86FE850C-62DF-B4FE-049D-8A0B2CA4EF9B}"/>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4" name="Content Placeholder 2">
            <a:extLst>
              <a:ext uri="{FF2B5EF4-FFF2-40B4-BE49-F238E27FC236}">
                <a16:creationId xmlns:a16="http://schemas.microsoft.com/office/drawing/2014/main" id="{3F79D341-25C8-DF4C-A15A-6E129BE919D7}"/>
              </a:ext>
            </a:extLst>
          </p:cNvPr>
          <p:cNvSpPr>
            <a:spLocks noGrp="1"/>
          </p:cNvSpPr>
          <p:nvPr>
            <p:ph idx="15" hasCustomPrompt="1"/>
          </p:nvPr>
        </p:nvSpPr>
        <p:spPr>
          <a:xfrm>
            <a:off x="476320" y="1095376"/>
            <a:ext cx="3748018"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5091351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left, Picture right, with intro copy">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B615BF-8A16-3D29-C3BC-2F869347AE1C}"/>
              </a:ext>
            </a:extLst>
          </p:cNvPr>
          <p:cNvSpPr>
            <a:spLocks noGrp="1"/>
          </p:cNvSpPr>
          <p:nvPr>
            <p:ph type="title" hasCustomPrompt="1"/>
          </p:nvPr>
        </p:nvSpPr>
        <p:spPr>
          <a:xfrm>
            <a:off x="469900" y="420291"/>
            <a:ext cx="3418024" cy="495275"/>
          </a:xfrm>
          <a:prstGeom prst="rect">
            <a:avLst/>
          </a:prstGeom>
        </p:spPr>
        <p:txBody>
          <a:bodyPr lIns="0" tIns="0" rIns="0" bIns="0" anchor="t"/>
          <a:lstStyle>
            <a:lvl1pPr>
              <a:defRPr sz="2800">
                <a:solidFill>
                  <a:schemeClr val="accent1"/>
                </a:solidFill>
              </a:defRPr>
            </a:lvl1pPr>
          </a:lstStyle>
          <a:p>
            <a:r>
              <a:rPr lang="en-GB" dirty="0"/>
              <a:t>Slide title</a:t>
            </a:r>
            <a:endParaRPr lang="en-US" dirty="0"/>
          </a:p>
        </p:txBody>
      </p:sp>
      <p:pic>
        <p:nvPicPr>
          <p:cNvPr id="2" name="Picture 1">
            <a:extLst>
              <a:ext uri="{FF2B5EF4-FFF2-40B4-BE49-F238E27FC236}">
                <a16:creationId xmlns:a16="http://schemas.microsoft.com/office/drawing/2014/main" id="{01F3380C-1000-346D-4091-09DC46A9A8DE}"/>
              </a:ext>
            </a:extLst>
          </p:cNvPr>
          <p:cNvPicPr>
            <a:picLocks noChangeAspect="1"/>
          </p:cNvPicPr>
          <p:nvPr userDrawn="1"/>
        </p:nvPicPr>
        <p:blipFill>
          <a:blip r:embed="rId2">
            <a:alphaModFix amt="75000"/>
          </a:blip>
          <a:stretch>
            <a:fillRect/>
          </a:stretch>
        </p:blipFill>
        <p:spPr>
          <a:xfrm>
            <a:off x="3962400" y="158353"/>
            <a:ext cx="261938" cy="261938"/>
          </a:xfrm>
          <a:prstGeom prst="rect">
            <a:avLst/>
          </a:prstGeom>
        </p:spPr>
      </p:pic>
      <p:sp>
        <p:nvSpPr>
          <p:cNvPr id="8" name="Picture Placeholder 7">
            <a:extLst>
              <a:ext uri="{FF2B5EF4-FFF2-40B4-BE49-F238E27FC236}">
                <a16:creationId xmlns:a16="http://schemas.microsoft.com/office/drawing/2014/main" id="{52F00B2B-711E-BA55-46F3-A9594B99977C}"/>
              </a:ext>
            </a:extLst>
          </p:cNvPr>
          <p:cNvSpPr>
            <a:spLocks noGrp="1"/>
          </p:cNvSpPr>
          <p:nvPr>
            <p:ph type="pic" sz="quarter" idx="13"/>
          </p:nvPr>
        </p:nvSpPr>
        <p:spPr>
          <a:xfrm>
            <a:off x="4597400" y="0"/>
            <a:ext cx="4546600" cy="5020022"/>
          </a:xfrm>
          <a:prstGeom prst="rect">
            <a:avLst/>
          </a:prstGeom>
          <a:solidFill>
            <a:schemeClr val="tx1"/>
          </a:solidFill>
        </p:spPr>
        <p:txBody>
          <a:bodyPr/>
          <a:lstStyle>
            <a:lvl1pPr marL="0" indent="0">
              <a:buNone/>
              <a:defRPr b="0"/>
            </a:lvl1pPr>
          </a:lstStyle>
          <a:p>
            <a:r>
              <a:rPr lang="en-US"/>
              <a:t>Click icon to add picture</a:t>
            </a:r>
            <a:endParaRPr lang="en-GB" dirty="0"/>
          </a:p>
        </p:txBody>
      </p:sp>
      <p:sp>
        <p:nvSpPr>
          <p:cNvPr id="7" name="Rectangle 6">
            <a:extLst>
              <a:ext uri="{FF2B5EF4-FFF2-40B4-BE49-F238E27FC236}">
                <a16:creationId xmlns:a16="http://schemas.microsoft.com/office/drawing/2014/main" id="{86FE850C-62DF-B4FE-049D-8A0B2CA4EF9B}"/>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4" name="Content Placeholder 2">
            <a:extLst>
              <a:ext uri="{FF2B5EF4-FFF2-40B4-BE49-F238E27FC236}">
                <a16:creationId xmlns:a16="http://schemas.microsoft.com/office/drawing/2014/main" id="{3F79D341-25C8-DF4C-A15A-6E129BE919D7}"/>
              </a:ext>
            </a:extLst>
          </p:cNvPr>
          <p:cNvSpPr>
            <a:spLocks noGrp="1"/>
          </p:cNvSpPr>
          <p:nvPr>
            <p:ph idx="15" hasCustomPrompt="1"/>
          </p:nvPr>
        </p:nvSpPr>
        <p:spPr>
          <a:xfrm>
            <a:off x="476320" y="2247504"/>
            <a:ext cx="3748018" cy="2295922"/>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2">
            <a:extLst>
              <a:ext uri="{FF2B5EF4-FFF2-40B4-BE49-F238E27FC236}">
                <a16:creationId xmlns:a16="http://schemas.microsoft.com/office/drawing/2014/main" id="{5CC3ED07-10D4-02D4-046B-B5223212DFD4}"/>
              </a:ext>
            </a:extLst>
          </p:cNvPr>
          <p:cNvSpPr>
            <a:spLocks noGrp="1"/>
          </p:cNvSpPr>
          <p:nvPr>
            <p:ph type="body" idx="1" hasCustomPrompt="1"/>
          </p:nvPr>
        </p:nvSpPr>
        <p:spPr>
          <a:xfrm>
            <a:off x="482234" y="1095376"/>
            <a:ext cx="3742104" cy="972318"/>
          </a:xfrm>
          <a:prstGeom prst="rect">
            <a:avLst/>
          </a:prstGeom>
        </p:spPr>
        <p:txBody>
          <a:bodyPr lIns="0" tIns="0" rIns="0" bIns="0"/>
          <a:lstStyle>
            <a:lvl1pPr marL="0" indent="0">
              <a:buNone/>
              <a:defRPr sz="1800" b="0" i="0" spc="-20" baseline="0">
                <a:solidFill>
                  <a:schemeClr val="accent3"/>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Intro copy here, with enough space for two to four lines. Adjust main copy height taller if intro is short.</a:t>
            </a:r>
          </a:p>
        </p:txBody>
      </p:sp>
    </p:spTree>
    <p:extLst>
      <p:ext uri="{BB962C8B-B14F-4D97-AF65-F5344CB8AC3E}">
        <p14:creationId xmlns:p14="http://schemas.microsoft.com/office/powerpoint/2010/main" val="314626508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ark Gree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75655" y="1414463"/>
            <a:ext cx="5610944" cy="1372447"/>
          </a:xfrm>
          <a:prstGeom prst="rect">
            <a:avLst/>
          </a:prstGeom>
        </p:spPr>
        <p:txBody>
          <a:bodyPr lIns="0" tIns="0" rIns="0" bIns="0" anchor="b"/>
          <a:lstStyle>
            <a:lvl1pPr algn="l">
              <a:lnSpc>
                <a:spcPct val="100000"/>
              </a:lnSpc>
              <a:defRPr sz="4500">
                <a:solidFill>
                  <a:schemeClr val="accent5"/>
                </a:solidFill>
              </a:defRPr>
            </a:lvl1pPr>
          </a:lstStyle>
          <a:p>
            <a:r>
              <a:rPr lang="en-GB" dirty="0"/>
              <a:t>Section title</a:t>
            </a:r>
            <a:endParaRPr lang="en-US" dirty="0"/>
          </a:p>
        </p:txBody>
      </p:sp>
      <p:pic>
        <p:nvPicPr>
          <p:cNvPr id="31" name="Picture 30">
            <a:extLst>
              <a:ext uri="{FF2B5EF4-FFF2-40B4-BE49-F238E27FC236}">
                <a16:creationId xmlns:a16="http://schemas.microsoft.com/office/drawing/2014/main" id="{1447F097-CB0A-0B81-5552-85A9C0EBEA2C}"/>
              </a:ext>
            </a:extLst>
          </p:cNvPr>
          <p:cNvPicPr>
            <a:picLocks noChangeAspect="1"/>
          </p:cNvPicPr>
          <p:nvPr userDrawn="1"/>
        </p:nvPicPr>
        <p:blipFill rotWithShape="1">
          <a:blip r:embed="rId2"/>
          <a:srcRect l="50000" t="-1039" r="193" b="-1039"/>
          <a:stretch/>
        </p:blipFill>
        <p:spPr>
          <a:xfrm rot="10800000">
            <a:off x="7668345" y="1090387"/>
            <a:ext cx="1475656" cy="3024336"/>
          </a:xfrm>
          <a:prstGeom prst="rect">
            <a:avLst/>
          </a:prstGeom>
        </p:spPr>
      </p:pic>
      <p:sp>
        <p:nvSpPr>
          <p:cNvPr id="4" name="Text Placeholder 2">
            <a:extLst>
              <a:ext uri="{FF2B5EF4-FFF2-40B4-BE49-F238E27FC236}">
                <a16:creationId xmlns:a16="http://schemas.microsoft.com/office/drawing/2014/main" id="{4F870531-B5A2-C41E-E460-4C1D057C80DA}"/>
              </a:ext>
            </a:extLst>
          </p:cNvPr>
          <p:cNvSpPr>
            <a:spLocks noGrp="1"/>
          </p:cNvSpPr>
          <p:nvPr>
            <p:ph type="body" idx="1" hasCustomPrompt="1"/>
          </p:nvPr>
        </p:nvSpPr>
        <p:spPr>
          <a:xfrm>
            <a:off x="2659286" y="2927857"/>
            <a:ext cx="4427314" cy="1119812"/>
          </a:xfrm>
          <a:prstGeom prst="rect">
            <a:avLst/>
          </a:prstGeom>
        </p:spPr>
        <p:txBody>
          <a:bodyPr lIns="0" tIns="0" rIns="0" bIns="0"/>
          <a:lstStyle>
            <a:lvl1pPr marL="0" indent="0">
              <a:lnSpc>
                <a:spcPct val="100000"/>
              </a:lnSpc>
              <a:buNone/>
              <a:defRPr sz="1800" b="0" i="0" spc="-20" baseline="0">
                <a:solidFill>
                  <a:schemeClr val="accent6"/>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20" name="SLR Icon">
            <a:extLst>
              <a:ext uri="{FF2B5EF4-FFF2-40B4-BE49-F238E27FC236}">
                <a16:creationId xmlns:a16="http://schemas.microsoft.com/office/drawing/2014/main" id="{C21FBF3C-9571-9432-A2F6-50E38B0016DA}"/>
              </a:ext>
            </a:extLst>
          </p:cNvPr>
          <p:cNvPicPr>
            <a:picLocks noChangeAspect="1"/>
          </p:cNvPicPr>
          <p:nvPr userDrawn="1"/>
        </p:nvPicPr>
        <p:blipFill>
          <a:blip r:embed="rId3"/>
          <a:stretch>
            <a:fillRect/>
          </a:stretch>
        </p:blipFill>
        <p:spPr>
          <a:xfrm>
            <a:off x="152400" y="152400"/>
            <a:ext cx="266700" cy="266700"/>
          </a:xfrm>
          <a:prstGeom prst="rect">
            <a:avLst/>
          </a:prstGeom>
        </p:spPr>
      </p:pic>
      <p:grpSp>
        <p:nvGrpSpPr>
          <p:cNvPr id="3" name="Group 2">
            <a:extLst>
              <a:ext uri="{FF2B5EF4-FFF2-40B4-BE49-F238E27FC236}">
                <a16:creationId xmlns:a16="http://schemas.microsoft.com/office/drawing/2014/main" id="{E7B924C0-EFD2-9347-47C0-1D0220DCD482}"/>
              </a:ext>
            </a:extLst>
          </p:cNvPr>
          <p:cNvGrpSpPr/>
          <p:nvPr userDrawn="1"/>
        </p:nvGrpSpPr>
        <p:grpSpPr>
          <a:xfrm flipH="1" flipV="1">
            <a:off x="0" y="0"/>
            <a:ext cx="2324100" cy="3740907"/>
            <a:chOff x="7137400" y="-315623"/>
            <a:chExt cx="2324100" cy="3740907"/>
          </a:xfrm>
        </p:grpSpPr>
        <p:cxnSp>
          <p:nvCxnSpPr>
            <p:cNvPr id="5" name="Straight Connector 4">
              <a:extLst>
                <a:ext uri="{FF2B5EF4-FFF2-40B4-BE49-F238E27FC236}">
                  <a16:creationId xmlns:a16="http://schemas.microsoft.com/office/drawing/2014/main" id="{FE500728-4C24-D308-6B07-2874507DFBE8}"/>
                </a:ext>
              </a:extLst>
            </p:cNvPr>
            <p:cNvCxnSpPr>
              <a:cxnSpLocks/>
            </p:cNvCxnSpPr>
            <p:nvPr userDrawn="1"/>
          </p:nvCxnSpPr>
          <p:spPr>
            <a:xfrm flipH="1">
              <a:off x="8674849" y="466725"/>
              <a:ext cx="0" cy="295855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0FA62F-FE8E-9B6E-23E3-42301217BA9C}"/>
                </a:ext>
              </a:extLst>
            </p:cNvPr>
            <p:cNvCxnSpPr>
              <a:cxnSpLocks/>
            </p:cNvCxnSpPr>
            <p:nvPr userDrawn="1"/>
          </p:nvCxnSpPr>
          <p:spPr>
            <a:xfrm flipH="1" flipV="1">
              <a:off x="7137400" y="466725"/>
              <a:ext cx="15374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BB176D-A534-6519-70B4-A46140B0453C}"/>
                </a:ext>
              </a:extLst>
            </p:cNvPr>
            <p:cNvCxnSpPr>
              <a:cxnSpLocks/>
            </p:cNvCxnSpPr>
            <p:nvPr userDrawn="1"/>
          </p:nvCxnSpPr>
          <p:spPr>
            <a:xfrm flipH="1">
              <a:off x="8674100" y="-315623"/>
              <a:ext cx="787400" cy="78234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931962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left, Picture right, Dark BG">
    <p:bg>
      <p:bgRef idx="1001">
        <a:schemeClr val="bg2"/>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B615BF-8A16-3D29-C3BC-2F869347AE1C}"/>
              </a:ext>
            </a:extLst>
          </p:cNvPr>
          <p:cNvSpPr>
            <a:spLocks noGrp="1"/>
          </p:cNvSpPr>
          <p:nvPr>
            <p:ph type="title" hasCustomPrompt="1"/>
          </p:nvPr>
        </p:nvSpPr>
        <p:spPr>
          <a:xfrm>
            <a:off x="469900" y="420291"/>
            <a:ext cx="3418024" cy="459271"/>
          </a:xfrm>
          <a:prstGeom prst="rect">
            <a:avLst/>
          </a:prstGeom>
        </p:spPr>
        <p:txBody>
          <a:bodyPr lIns="0" tIns="0" rIns="0" bIns="0" anchor="t"/>
          <a:lstStyle>
            <a:lvl1pPr>
              <a:defRPr sz="2800">
                <a:solidFill>
                  <a:schemeClr val="tx2"/>
                </a:solidFill>
              </a:defRPr>
            </a:lvl1pPr>
          </a:lstStyle>
          <a:p>
            <a:r>
              <a:rPr lang="en-GB" dirty="0"/>
              <a:t>Slide title</a:t>
            </a:r>
            <a:endParaRPr lang="en-US" dirty="0"/>
          </a:p>
        </p:txBody>
      </p:sp>
      <p:sp>
        <p:nvSpPr>
          <p:cNvPr id="8" name="Picture Placeholder 7">
            <a:extLst>
              <a:ext uri="{FF2B5EF4-FFF2-40B4-BE49-F238E27FC236}">
                <a16:creationId xmlns:a16="http://schemas.microsoft.com/office/drawing/2014/main" id="{52F00B2B-711E-BA55-46F3-A9594B99977C}"/>
              </a:ext>
            </a:extLst>
          </p:cNvPr>
          <p:cNvSpPr>
            <a:spLocks noGrp="1"/>
          </p:cNvSpPr>
          <p:nvPr>
            <p:ph type="pic" sz="quarter" idx="13"/>
          </p:nvPr>
        </p:nvSpPr>
        <p:spPr>
          <a:xfrm>
            <a:off x="4597400" y="0"/>
            <a:ext cx="4546600" cy="5020022"/>
          </a:xfrm>
          <a:prstGeom prst="rect">
            <a:avLst/>
          </a:prstGeom>
          <a:solidFill>
            <a:schemeClr val="bg1"/>
          </a:solidFill>
        </p:spPr>
        <p:txBody>
          <a:bodyPr/>
          <a:lstStyle>
            <a:lvl1pPr marL="0" indent="0">
              <a:buNone/>
              <a:defRPr b="0">
                <a:solidFill>
                  <a:srgbClr val="F6F6F2"/>
                </a:solidFill>
              </a:defRPr>
            </a:lvl1pPr>
          </a:lstStyle>
          <a:p>
            <a:r>
              <a:rPr lang="en-US"/>
              <a:t>Click icon to add picture</a:t>
            </a:r>
            <a:endParaRPr lang="en-GB"/>
          </a:p>
        </p:txBody>
      </p:sp>
      <p:pic>
        <p:nvPicPr>
          <p:cNvPr id="3" name="Picture 2">
            <a:extLst>
              <a:ext uri="{FF2B5EF4-FFF2-40B4-BE49-F238E27FC236}">
                <a16:creationId xmlns:a16="http://schemas.microsoft.com/office/drawing/2014/main" id="{B8D592AE-A302-1EAB-C4D1-C9B903150DE3}"/>
              </a:ext>
            </a:extLst>
          </p:cNvPr>
          <p:cNvPicPr>
            <a:picLocks noChangeAspect="1"/>
          </p:cNvPicPr>
          <p:nvPr userDrawn="1"/>
        </p:nvPicPr>
        <p:blipFill>
          <a:blip r:embed="rId2"/>
          <a:stretch>
            <a:fillRect/>
          </a:stretch>
        </p:blipFill>
        <p:spPr>
          <a:xfrm>
            <a:off x="3962400" y="153591"/>
            <a:ext cx="266700" cy="266700"/>
          </a:xfrm>
          <a:prstGeom prst="rect">
            <a:avLst/>
          </a:prstGeom>
        </p:spPr>
      </p:pic>
      <p:sp>
        <p:nvSpPr>
          <p:cNvPr id="7" name="Rectangle 6">
            <a:extLst>
              <a:ext uri="{FF2B5EF4-FFF2-40B4-BE49-F238E27FC236}">
                <a16:creationId xmlns:a16="http://schemas.microsoft.com/office/drawing/2014/main" id="{B0A4D8ED-BD6B-B2C4-9B11-6578E0C5C85A}"/>
              </a:ext>
            </a:extLst>
          </p:cNvPr>
          <p:cNvSpPr/>
          <p:nvPr userDrawn="1"/>
        </p:nvSpPr>
        <p:spPr>
          <a:xfrm>
            <a:off x="0" y="5020022"/>
            <a:ext cx="9144000" cy="123478"/>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4" name="Content Placeholder 2">
            <a:extLst>
              <a:ext uri="{FF2B5EF4-FFF2-40B4-BE49-F238E27FC236}">
                <a16:creationId xmlns:a16="http://schemas.microsoft.com/office/drawing/2014/main" id="{E1EBAA95-5BA7-A606-7BF5-50ECDB73CAAB}"/>
              </a:ext>
            </a:extLst>
          </p:cNvPr>
          <p:cNvSpPr>
            <a:spLocks noGrp="1"/>
          </p:cNvSpPr>
          <p:nvPr>
            <p:ph idx="15" hasCustomPrompt="1"/>
          </p:nvPr>
        </p:nvSpPr>
        <p:spPr>
          <a:xfrm>
            <a:off x="476319" y="1095376"/>
            <a:ext cx="3746431"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6"/>
              </a:buClr>
              <a:buFont typeface="Wingdings" panose="05000000000000000000" pitchFamily="2" charset="2"/>
              <a:buChar char="§"/>
              <a:defRPr sz="1600" b="0" i="0">
                <a:solidFill>
                  <a:schemeClr val="accent6"/>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chemeClr val="accent6"/>
              </a:buClr>
              <a:buFont typeface="Arial" panose="020B0604020202020204" pitchFamily="34" charset="0"/>
              <a:buChar char="•"/>
              <a:defRPr sz="1600" b="0" i="0">
                <a:solidFill>
                  <a:schemeClr val="accent6"/>
                </a:solidFill>
                <a:latin typeface="+mn-lt"/>
              </a:defRPr>
            </a:lvl4pPr>
            <a:lvl5pPr marL="900000" indent="-180000">
              <a:spcBef>
                <a:spcPts val="300"/>
              </a:spcBef>
              <a:spcAft>
                <a:spcPts val="300"/>
              </a:spcAft>
              <a:buClr>
                <a:schemeClr val="accent2"/>
              </a:buClr>
              <a:buFont typeface="Arial" panose="020B0604020202020204" pitchFamily="34" charset="0"/>
              <a:buChar char="•"/>
              <a:defRPr sz="1600" b="0" i="0">
                <a:solidFill>
                  <a:schemeClr val="accent6"/>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6554483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py left, Picture right, Dark BG, with intro copy">
    <p:bg>
      <p:bgRef idx="1001">
        <a:schemeClr val="bg2"/>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2F00B2B-711E-BA55-46F3-A9594B99977C}"/>
              </a:ext>
            </a:extLst>
          </p:cNvPr>
          <p:cNvSpPr>
            <a:spLocks noGrp="1"/>
          </p:cNvSpPr>
          <p:nvPr>
            <p:ph type="pic" sz="quarter" idx="13"/>
          </p:nvPr>
        </p:nvSpPr>
        <p:spPr>
          <a:xfrm>
            <a:off x="4597400" y="0"/>
            <a:ext cx="4546600" cy="5020022"/>
          </a:xfrm>
          <a:prstGeom prst="rect">
            <a:avLst/>
          </a:prstGeom>
          <a:solidFill>
            <a:schemeClr val="bg1"/>
          </a:solidFill>
        </p:spPr>
        <p:txBody>
          <a:bodyPr/>
          <a:lstStyle>
            <a:lvl1pPr marL="0" indent="0">
              <a:buNone/>
              <a:defRPr b="0">
                <a:solidFill>
                  <a:srgbClr val="F6F6F2"/>
                </a:solidFill>
              </a:defRPr>
            </a:lvl1pPr>
          </a:lstStyle>
          <a:p>
            <a:r>
              <a:rPr lang="en-US"/>
              <a:t>Click icon to add picture</a:t>
            </a:r>
            <a:endParaRPr lang="en-GB"/>
          </a:p>
        </p:txBody>
      </p:sp>
      <p:pic>
        <p:nvPicPr>
          <p:cNvPr id="3" name="Picture 2">
            <a:extLst>
              <a:ext uri="{FF2B5EF4-FFF2-40B4-BE49-F238E27FC236}">
                <a16:creationId xmlns:a16="http://schemas.microsoft.com/office/drawing/2014/main" id="{B8D592AE-A302-1EAB-C4D1-C9B903150DE3}"/>
              </a:ext>
            </a:extLst>
          </p:cNvPr>
          <p:cNvPicPr>
            <a:picLocks noChangeAspect="1"/>
          </p:cNvPicPr>
          <p:nvPr userDrawn="1"/>
        </p:nvPicPr>
        <p:blipFill>
          <a:blip r:embed="rId2"/>
          <a:stretch>
            <a:fillRect/>
          </a:stretch>
        </p:blipFill>
        <p:spPr>
          <a:xfrm>
            <a:off x="3962400" y="153591"/>
            <a:ext cx="266700" cy="266700"/>
          </a:xfrm>
          <a:prstGeom prst="rect">
            <a:avLst/>
          </a:prstGeom>
        </p:spPr>
      </p:pic>
      <p:sp>
        <p:nvSpPr>
          <p:cNvPr id="7" name="Rectangle 6">
            <a:extLst>
              <a:ext uri="{FF2B5EF4-FFF2-40B4-BE49-F238E27FC236}">
                <a16:creationId xmlns:a16="http://schemas.microsoft.com/office/drawing/2014/main" id="{B0A4D8ED-BD6B-B2C4-9B11-6578E0C5C85A}"/>
              </a:ext>
            </a:extLst>
          </p:cNvPr>
          <p:cNvSpPr/>
          <p:nvPr userDrawn="1"/>
        </p:nvSpPr>
        <p:spPr>
          <a:xfrm>
            <a:off x="0" y="5020022"/>
            <a:ext cx="9144000" cy="123478"/>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4" name="Content Placeholder 2">
            <a:extLst>
              <a:ext uri="{FF2B5EF4-FFF2-40B4-BE49-F238E27FC236}">
                <a16:creationId xmlns:a16="http://schemas.microsoft.com/office/drawing/2014/main" id="{E1EBAA95-5BA7-A606-7BF5-50ECDB73CAAB}"/>
              </a:ext>
            </a:extLst>
          </p:cNvPr>
          <p:cNvSpPr>
            <a:spLocks noGrp="1"/>
          </p:cNvSpPr>
          <p:nvPr>
            <p:ph idx="15" hasCustomPrompt="1"/>
          </p:nvPr>
        </p:nvSpPr>
        <p:spPr>
          <a:xfrm>
            <a:off x="476319" y="2247504"/>
            <a:ext cx="3746431" cy="2295922"/>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6"/>
              </a:buClr>
              <a:buFont typeface="Wingdings" panose="05000000000000000000" pitchFamily="2" charset="2"/>
              <a:buChar char="§"/>
              <a:defRPr sz="1600" b="0" i="0">
                <a:solidFill>
                  <a:schemeClr val="accent6"/>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chemeClr val="accent6"/>
              </a:buClr>
              <a:buFont typeface="Arial" panose="020B0604020202020204" pitchFamily="34" charset="0"/>
              <a:buChar char="•"/>
              <a:defRPr sz="1600" b="0" i="0">
                <a:solidFill>
                  <a:schemeClr val="accent6"/>
                </a:solidFill>
                <a:latin typeface="+mn-lt"/>
              </a:defRPr>
            </a:lvl4pPr>
            <a:lvl5pPr marL="900000" indent="-180000">
              <a:spcBef>
                <a:spcPts val="300"/>
              </a:spcBef>
              <a:spcAft>
                <a:spcPts val="300"/>
              </a:spcAft>
              <a:buClr>
                <a:schemeClr val="accent2"/>
              </a:buClr>
              <a:buFont typeface="Arial" panose="020B0604020202020204" pitchFamily="34" charset="0"/>
              <a:buChar char="•"/>
              <a:defRPr sz="1600" b="0" i="0">
                <a:solidFill>
                  <a:schemeClr val="accent6"/>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1">
            <a:extLst>
              <a:ext uri="{FF2B5EF4-FFF2-40B4-BE49-F238E27FC236}">
                <a16:creationId xmlns:a16="http://schemas.microsoft.com/office/drawing/2014/main" id="{352E1357-512A-A78D-05E2-B5E0CCEEE57A}"/>
              </a:ext>
            </a:extLst>
          </p:cNvPr>
          <p:cNvSpPr>
            <a:spLocks noGrp="1"/>
          </p:cNvSpPr>
          <p:nvPr>
            <p:ph type="title" hasCustomPrompt="1"/>
          </p:nvPr>
        </p:nvSpPr>
        <p:spPr>
          <a:xfrm>
            <a:off x="469900" y="420291"/>
            <a:ext cx="3418024" cy="459271"/>
          </a:xfrm>
          <a:prstGeom prst="rect">
            <a:avLst/>
          </a:prstGeom>
        </p:spPr>
        <p:txBody>
          <a:bodyPr lIns="0" tIns="0" rIns="0" bIns="0" anchor="t"/>
          <a:lstStyle>
            <a:lvl1pPr>
              <a:defRPr sz="2800">
                <a:solidFill>
                  <a:schemeClr val="tx2"/>
                </a:solidFill>
              </a:defRPr>
            </a:lvl1pPr>
          </a:lstStyle>
          <a:p>
            <a:r>
              <a:rPr lang="en-GB" dirty="0"/>
              <a:t>Slide title</a:t>
            </a:r>
            <a:endParaRPr lang="en-US" dirty="0"/>
          </a:p>
        </p:txBody>
      </p:sp>
      <p:sp>
        <p:nvSpPr>
          <p:cNvPr id="9" name="Text Placeholder 2">
            <a:extLst>
              <a:ext uri="{FF2B5EF4-FFF2-40B4-BE49-F238E27FC236}">
                <a16:creationId xmlns:a16="http://schemas.microsoft.com/office/drawing/2014/main" id="{AF60CBEC-5D16-EAC0-5F34-E23020386881}"/>
              </a:ext>
            </a:extLst>
          </p:cNvPr>
          <p:cNvSpPr>
            <a:spLocks noGrp="1"/>
          </p:cNvSpPr>
          <p:nvPr>
            <p:ph type="body" idx="1" hasCustomPrompt="1"/>
          </p:nvPr>
        </p:nvSpPr>
        <p:spPr>
          <a:xfrm>
            <a:off x="482234" y="1095376"/>
            <a:ext cx="3742104" cy="972318"/>
          </a:xfrm>
          <a:prstGeom prst="rect">
            <a:avLst/>
          </a:prstGeom>
        </p:spPr>
        <p:txBody>
          <a:bodyPr lIns="0" tIns="0" rIns="0" bIns="0"/>
          <a:lstStyle>
            <a:lvl1pPr marL="0" indent="0">
              <a:buNone/>
              <a:defRPr sz="1800" b="0" i="0" spc="-20" baseline="0">
                <a:solidFill>
                  <a:schemeClr val="accent5"/>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Intro copy here, with enough space for two to four lines. Adjust main copy height taller if intro is short.</a:t>
            </a:r>
          </a:p>
        </p:txBody>
      </p:sp>
    </p:spTree>
    <p:extLst>
      <p:ext uri="{BB962C8B-B14F-4D97-AF65-F5344CB8AC3E}">
        <p14:creationId xmlns:p14="http://schemas.microsoft.com/office/powerpoint/2010/main" val="3298581903"/>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20291"/>
            <a:ext cx="7886700" cy="495275"/>
          </a:xfrm>
          <a:prstGeom prst="rect">
            <a:avLst/>
          </a:prstGeom>
        </p:spPr>
        <p:txBody>
          <a:bodyPr lIns="0" tIns="0" rIns="0" bIns="0" anchor="t"/>
          <a:lstStyle>
            <a:lvl1pPr>
              <a:defRPr sz="2800">
                <a:solidFill>
                  <a:schemeClr val="accent1"/>
                </a:solidFill>
              </a:defRPr>
            </a:lvl1pPr>
          </a:lstStyle>
          <a:p>
            <a:r>
              <a:rPr lang="en-GB" dirty="0"/>
              <a:t>Slide title</a:t>
            </a:r>
            <a:endParaRPr lang="en-US" dirty="0"/>
          </a:p>
        </p:txBody>
      </p:sp>
      <p:sp>
        <p:nvSpPr>
          <p:cNvPr id="8" name="Rectangle 7">
            <a:extLst>
              <a:ext uri="{FF2B5EF4-FFF2-40B4-BE49-F238E27FC236}">
                <a16:creationId xmlns:a16="http://schemas.microsoft.com/office/drawing/2014/main" id="{A734D88F-ADC7-D43C-B9FD-031C89AF1971}"/>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0" name="Picture 9">
            <a:extLst>
              <a:ext uri="{FF2B5EF4-FFF2-40B4-BE49-F238E27FC236}">
                <a16:creationId xmlns:a16="http://schemas.microsoft.com/office/drawing/2014/main" id="{589A62FD-75E0-C0F6-F8E5-439B439DE112}"/>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2FC56F9E-4C70-9BCF-AABD-E82042D717F6}"/>
              </a:ext>
            </a:extLst>
          </p:cNvPr>
          <p:cNvSpPr>
            <a:spLocks noGrp="1"/>
          </p:cNvSpPr>
          <p:nvPr>
            <p:ph idx="14" hasCustomPrompt="1"/>
          </p:nvPr>
        </p:nvSpPr>
        <p:spPr>
          <a:xfrm>
            <a:off x="476320" y="1095376"/>
            <a:ext cx="3752782" cy="3537346"/>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2">
            <a:extLst>
              <a:ext uri="{FF2B5EF4-FFF2-40B4-BE49-F238E27FC236}">
                <a16:creationId xmlns:a16="http://schemas.microsoft.com/office/drawing/2014/main" id="{4C527AFE-79DF-95E0-2ACE-F243C3DE70CC}"/>
              </a:ext>
            </a:extLst>
          </p:cNvPr>
          <p:cNvSpPr>
            <a:spLocks noGrp="1"/>
          </p:cNvSpPr>
          <p:nvPr>
            <p:ph idx="15" hasCustomPrompt="1"/>
          </p:nvPr>
        </p:nvSpPr>
        <p:spPr>
          <a:xfrm>
            <a:off x="4918108" y="1093900"/>
            <a:ext cx="3752782" cy="3537346"/>
          </a:xfrm>
          <a:prstGeom prst="rect">
            <a:avLst/>
          </a:prstGeom>
        </p:spPr>
        <p:txBody>
          <a:bodyPr lIns="0" tIns="0" rIns="0" bIns="0"/>
          <a:lstStyle>
            <a:lvl1pPr marL="252000" indent="-252000">
              <a:spcBef>
                <a:spcPts val="300"/>
              </a:spcBef>
              <a:spcAft>
                <a:spcPts val="300"/>
              </a:spcAft>
              <a:buClr>
                <a:schemeClr val="accent2"/>
              </a:buClr>
              <a:buFont typeface="+mj-lt"/>
              <a:buAutoNum type="arabicPeriod"/>
              <a:defRPr sz="1800" b="0" i="0">
                <a:solidFill>
                  <a:schemeClr val="tx1"/>
                </a:solidFill>
                <a:latin typeface="+mn-lt"/>
              </a:defRPr>
            </a:lvl1pPr>
            <a:lvl2pPr marL="504000" indent="-252000">
              <a:spcBef>
                <a:spcPts val="300"/>
              </a:spcBef>
              <a:spcAft>
                <a:spcPts val="600"/>
              </a:spcAft>
              <a:buClr>
                <a:schemeClr val="accent1"/>
              </a:buClr>
              <a:buFont typeface="+mj-lt"/>
              <a:buAutoNum type="alphaLcPeriod"/>
              <a:defRPr sz="1600" b="0" i="0">
                <a:solidFill>
                  <a:srgbClr val="717568"/>
                </a:solidFill>
                <a:latin typeface="+mn-lt"/>
              </a:defRPr>
            </a:lvl2pPr>
            <a:lvl3pPr marL="756000" indent="-252000">
              <a:spcBef>
                <a:spcPts val="300"/>
              </a:spcBef>
              <a:spcAft>
                <a:spcPts val="300"/>
              </a:spcAft>
              <a:buClr>
                <a:schemeClr val="accent2"/>
              </a:buClr>
              <a:buSzPct val="100000"/>
              <a:buFont typeface="+mj-lt"/>
              <a:buAutoNum type="romanLcPeriod"/>
              <a:defRPr lang="en-GB" sz="1600" b="0" i="0" kern="1200" dirty="0">
                <a:solidFill>
                  <a:schemeClr val="tx1"/>
                </a:solidFill>
                <a:latin typeface="+mn-lt"/>
                <a:ea typeface="+mn-ea"/>
                <a:cs typeface="+mn-cs"/>
              </a:defRPr>
            </a:lvl3pPr>
            <a:lvl4pPr marL="1008000" indent="-252000">
              <a:spcBef>
                <a:spcPts val="300"/>
              </a:spcBef>
              <a:spcAft>
                <a:spcPts val="300"/>
              </a:spcAft>
              <a:buClr>
                <a:srgbClr val="717568"/>
              </a:buClr>
              <a:buFont typeface="+mj-lt"/>
              <a:buAutoNum type="arabicParenR"/>
              <a:defRPr sz="1400" b="0" i="0">
                <a:solidFill>
                  <a:srgbClr val="717568"/>
                </a:solidFill>
                <a:latin typeface="+mn-lt"/>
              </a:defRPr>
            </a:lvl4pPr>
            <a:lvl5pPr marL="1260000" indent="-252000">
              <a:spcBef>
                <a:spcPts val="300"/>
              </a:spcBef>
              <a:spcAft>
                <a:spcPts val="300"/>
              </a:spcAft>
              <a:buClr>
                <a:schemeClr val="accent2"/>
              </a:buClr>
              <a:buFont typeface="+mj-lt"/>
              <a:buAutoNum type="alphaLcParen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4685479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 Content, Feature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20291"/>
            <a:ext cx="7886700" cy="495275"/>
          </a:xfrm>
          <a:prstGeom prst="rect">
            <a:avLst/>
          </a:prstGeom>
        </p:spPr>
        <p:txBody>
          <a:bodyPr lIns="0" tIns="0" rIns="0" bIns="0" anchor="t"/>
          <a:lstStyle>
            <a:lvl1pPr>
              <a:defRPr sz="2800">
                <a:solidFill>
                  <a:schemeClr val="accent1"/>
                </a:solidFill>
              </a:defRPr>
            </a:lvl1pPr>
          </a:lstStyle>
          <a:p>
            <a:r>
              <a:rPr lang="en-GB" dirty="0"/>
              <a:t>Slide title</a:t>
            </a:r>
            <a:endParaRPr lang="en-US" dirty="0"/>
          </a:p>
        </p:txBody>
      </p:sp>
      <p:sp>
        <p:nvSpPr>
          <p:cNvPr id="8" name="Rectangle 7">
            <a:extLst>
              <a:ext uri="{FF2B5EF4-FFF2-40B4-BE49-F238E27FC236}">
                <a16:creationId xmlns:a16="http://schemas.microsoft.com/office/drawing/2014/main" id="{A734D88F-ADC7-D43C-B9FD-031C89AF1971}"/>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0" name="Picture 9">
            <a:extLst>
              <a:ext uri="{FF2B5EF4-FFF2-40B4-BE49-F238E27FC236}">
                <a16:creationId xmlns:a16="http://schemas.microsoft.com/office/drawing/2014/main" id="{589A62FD-75E0-C0F6-F8E5-439B439DE112}"/>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3" name="Content Placeholder 2">
            <a:extLst>
              <a:ext uri="{FF2B5EF4-FFF2-40B4-BE49-F238E27FC236}">
                <a16:creationId xmlns:a16="http://schemas.microsoft.com/office/drawing/2014/main" id="{24045A5A-49FF-CAAC-BCEC-70EDC06DD2A9}"/>
              </a:ext>
            </a:extLst>
          </p:cNvPr>
          <p:cNvSpPr>
            <a:spLocks noGrp="1"/>
          </p:cNvSpPr>
          <p:nvPr>
            <p:ph idx="14" hasCustomPrompt="1"/>
          </p:nvPr>
        </p:nvSpPr>
        <p:spPr>
          <a:xfrm>
            <a:off x="476320" y="1095376"/>
            <a:ext cx="3752782" cy="3537346"/>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205F270C-E1E9-1EC7-A1C4-55207DC3F8F4}"/>
              </a:ext>
            </a:extLst>
          </p:cNvPr>
          <p:cNvSpPr>
            <a:spLocks noGrp="1"/>
          </p:cNvSpPr>
          <p:nvPr>
            <p:ph idx="15" hasCustomPrompt="1"/>
          </p:nvPr>
        </p:nvSpPr>
        <p:spPr>
          <a:xfrm>
            <a:off x="4918108" y="1093900"/>
            <a:ext cx="3752782" cy="3537346"/>
          </a:xfrm>
          <a:prstGeom prst="rect">
            <a:avLst/>
          </a:prstGeom>
        </p:spPr>
        <p:txBody>
          <a:bodyPr lIns="0" tIns="0" rIns="0" bIns="0"/>
          <a:lstStyle>
            <a:lvl1pPr marL="252000" indent="-252000">
              <a:spcBef>
                <a:spcPts val="300"/>
              </a:spcBef>
              <a:spcAft>
                <a:spcPts val="300"/>
              </a:spcAft>
              <a:buClr>
                <a:schemeClr val="accent2"/>
              </a:buClr>
              <a:buFont typeface="+mj-lt"/>
              <a:buAutoNum type="arabicPeriod"/>
              <a:defRPr sz="1800" b="0" i="0">
                <a:solidFill>
                  <a:schemeClr val="tx1"/>
                </a:solidFill>
                <a:latin typeface="+mn-lt"/>
              </a:defRPr>
            </a:lvl1pPr>
            <a:lvl2pPr marL="504000" indent="-252000">
              <a:spcBef>
                <a:spcPts val="300"/>
              </a:spcBef>
              <a:spcAft>
                <a:spcPts val="600"/>
              </a:spcAft>
              <a:buClr>
                <a:schemeClr val="accent1"/>
              </a:buClr>
              <a:buFont typeface="+mj-lt"/>
              <a:buAutoNum type="alphaLcPeriod"/>
              <a:defRPr sz="1600" b="0" i="0">
                <a:solidFill>
                  <a:srgbClr val="717568"/>
                </a:solidFill>
                <a:latin typeface="+mn-lt"/>
              </a:defRPr>
            </a:lvl2pPr>
            <a:lvl3pPr marL="756000" indent="-252000">
              <a:spcBef>
                <a:spcPts val="300"/>
              </a:spcBef>
              <a:spcAft>
                <a:spcPts val="300"/>
              </a:spcAft>
              <a:buClr>
                <a:schemeClr val="accent2"/>
              </a:buClr>
              <a:buSzPct val="100000"/>
              <a:buFont typeface="+mj-lt"/>
              <a:buAutoNum type="romanLcPeriod"/>
              <a:defRPr lang="en-GB" sz="1600" b="0" i="0" kern="1200" dirty="0">
                <a:solidFill>
                  <a:schemeClr val="tx1"/>
                </a:solidFill>
                <a:latin typeface="+mn-lt"/>
                <a:ea typeface="+mn-ea"/>
                <a:cs typeface="+mn-cs"/>
              </a:defRPr>
            </a:lvl3pPr>
            <a:lvl4pPr marL="1008000" indent="-252000">
              <a:spcBef>
                <a:spcPts val="300"/>
              </a:spcBef>
              <a:spcAft>
                <a:spcPts val="300"/>
              </a:spcAft>
              <a:buClr>
                <a:srgbClr val="717568"/>
              </a:buClr>
              <a:buFont typeface="+mj-lt"/>
              <a:buAutoNum type="arabicParenR"/>
              <a:defRPr sz="1400" b="0" i="0">
                <a:solidFill>
                  <a:srgbClr val="717568"/>
                </a:solidFill>
                <a:latin typeface="+mn-lt"/>
              </a:defRPr>
            </a:lvl4pPr>
            <a:lvl5pPr marL="1260000" indent="-252000">
              <a:spcBef>
                <a:spcPts val="300"/>
              </a:spcBef>
              <a:spcAft>
                <a:spcPts val="300"/>
              </a:spcAft>
              <a:buClr>
                <a:schemeClr val="accent2"/>
              </a:buClr>
              <a:buFont typeface="+mj-lt"/>
              <a:buAutoNum type="alphaLcParen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6067435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 Content, Dark BG">
    <p:bg>
      <p:bgPr>
        <a:solidFill>
          <a:srgbClr val="3C533C"/>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56504F-2DF5-7A4E-7E27-1846A1B8F96F}"/>
              </a:ext>
            </a:extLst>
          </p:cNvPr>
          <p:cNvSpPr>
            <a:spLocks noGrp="1"/>
          </p:cNvSpPr>
          <p:nvPr>
            <p:ph type="title" hasCustomPrompt="1"/>
          </p:nvPr>
        </p:nvSpPr>
        <p:spPr>
          <a:xfrm>
            <a:off x="469900" y="420291"/>
            <a:ext cx="7886700" cy="495275"/>
          </a:xfrm>
          <a:prstGeom prst="rect">
            <a:avLst/>
          </a:prstGeom>
        </p:spPr>
        <p:txBody>
          <a:bodyPr lIns="0" tIns="0" rIns="0" bIns="0" anchor="t"/>
          <a:lstStyle>
            <a:lvl1pPr>
              <a:defRPr sz="2800">
                <a:solidFill>
                  <a:schemeClr val="bg1"/>
                </a:solidFill>
              </a:defRPr>
            </a:lvl1pPr>
          </a:lstStyle>
          <a:p>
            <a:r>
              <a:rPr lang="en-GB" dirty="0"/>
              <a:t>Slide title</a:t>
            </a:r>
            <a:endParaRPr lang="en-US" dirty="0"/>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2" name="Picture 11">
            <a:extLst>
              <a:ext uri="{FF2B5EF4-FFF2-40B4-BE49-F238E27FC236}">
                <a16:creationId xmlns:a16="http://schemas.microsoft.com/office/drawing/2014/main" id="{4F5030E7-B7AA-43D7-AAB2-8C3EA67873A0}"/>
              </a:ext>
            </a:extLst>
          </p:cNvPr>
          <p:cNvPicPr>
            <a:picLocks noChangeAspect="1"/>
          </p:cNvPicPr>
          <p:nvPr userDrawn="1"/>
        </p:nvPicPr>
        <p:blipFill>
          <a:blip r:embed="rId2"/>
          <a:stretch>
            <a:fillRect/>
          </a:stretch>
        </p:blipFill>
        <p:spPr>
          <a:xfrm>
            <a:off x="8724900" y="153591"/>
            <a:ext cx="266700" cy="266700"/>
          </a:xfrm>
          <a:prstGeom prst="rect">
            <a:avLst/>
          </a:prstGeom>
        </p:spPr>
      </p:pic>
      <p:sp>
        <p:nvSpPr>
          <p:cNvPr id="2" name="Content Placeholder 2">
            <a:extLst>
              <a:ext uri="{FF2B5EF4-FFF2-40B4-BE49-F238E27FC236}">
                <a16:creationId xmlns:a16="http://schemas.microsoft.com/office/drawing/2014/main" id="{A6525E0A-B30C-0FA1-840C-1319B46E0A01}"/>
              </a:ext>
            </a:extLst>
          </p:cNvPr>
          <p:cNvSpPr>
            <a:spLocks noGrp="1"/>
          </p:cNvSpPr>
          <p:nvPr>
            <p:ph idx="15" hasCustomPrompt="1"/>
          </p:nvPr>
        </p:nvSpPr>
        <p:spPr>
          <a:xfrm>
            <a:off x="476319" y="1095375"/>
            <a:ext cx="3803582" cy="3443425"/>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bg1"/>
                </a:solidFill>
                <a:latin typeface="+mn-lt"/>
              </a:defRPr>
            </a:lvl1pPr>
            <a:lvl2pPr marL="360000" indent="-180000">
              <a:spcBef>
                <a:spcPts val="300"/>
              </a:spcBef>
              <a:spcAft>
                <a:spcPts val="600"/>
              </a:spcAft>
              <a:buClr>
                <a:schemeClr val="accent6"/>
              </a:buClr>
              <a:buFont typeface="Wingdings" panose="05000000000000000000" pitchFamily="2" charset="2"/>
              <a:buChar char="§"/>
              <a:defRPr sz="1600" b="0" i="0">
                <a:solidFill>
                  <a:schemeClr val="accent6"/>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bg1"/>
                </a:solidFill>
                <a:latin typeface="+mn-lt"/>
                <a:ea typeface="+mn-ea"/>
                <a:cs typeface="+mn-cs"/>
              </a:defRPr>
            </a:lvl3pPr>
            <a:lvl4pPr marL="720000" indent="-180000">
              <a:spcBef>
                <a:spcPts val="300"/>
              </a:spcBef>
              <a:spcAft>
                <a:spcPts val="300"/>
              </a:spcAft>
              <a:buClr>
                <a:schemeClr val="accent6"/>
              </a:buClr>
              <a:buFont typeface="Arial" panose="020B0604020202020204" pitchFamily="34" charset="0"/>
              <a:buChar char="•"/>
              <a:defRPr sz="1600" b="0" i="0">
                <a:solidFill>
                  <a:schemeClr val="accent6"/>
                </a:solidFill>
                <a:latin typeface="+mn-lt"/>
              </a:defRPr>
            </a:lvl4pPr>
            <a:lvl5pPr marL="900000" indent="-180000">
              <a:spcBef>
                <a:spcPts val="300"/>
              </a:spcBef>
              <a:spcAft>
                <a:spcPts val="300"/>
              </a:spcAft>
              <a:buClr>
                <a:schemeClr val="accent2"/>
              </a:buClr>
              <a:buFont typeface="Arial" panose="020B0604020202020204" pitchFamily="34" charset="0"/>
              <a:buChar char="•"/>
              <a:defRPr sz="1600" b="0" i="0">
                <a:solidFill>
                  <a:schemeClr val="accent6"/>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FB4772EA-0E6A-656C-C407-8E67CE861ABD}"/>
              </a:ext>
            </a:extLst>
          </p:cNvPr>
          <p:cNvSpPr>
            <a:spLocks noGrp="1"/>
          </p:cNvSpPr>
          <p:nvPr>
            <p:ph idx="16" hasCustomPrompt="1"/>
          </p:nvPr>
        </p:nvSpPr>
        <p:spPr>
          <a:xfrm>
            <a:off x="4918108" y="1093900"/>
            <a:ext cx="3752782" cy="3537346"/>
          </a:xfrm>
          <a:prstGeom prst="rect">
            <a:avLst/>
          </a:prstGeom>
        </p:spPr>
        <p:txBody>
          <a:bodyPr lIns="0" tIns="0" rIns="0" bIns="0"/>
          <a:lstStyle>
            <a:lvl1pPr marL="252000" indent="-252000">
              <a:spcBef>
                <a:spcPts val="300"/>
              </a:spcBef>
              <a:spcAft>
                <a:spcPts val="300"/>
              </a:spcAft>
              <a:buClr>
                <a:schemeClr val="accent2"/>
              </a:buClr>
              <a:buFont typeface="+mj-lt"/>
              <a:buAutoNum type="arabicPeriod"/>
              <a:defRPr sz="1800" b="0" i="0">
                <a:solidFill>
                  <a:schemeClr val="bg1"/>
                </a:solidFill>
                <a:latin typeface="+mn-lt"/>
              </a:defRPr>
            </a:lvl1pPr>
            <a:lvl2pPr marL="504000" indent="-252000">
              <a:spcBef>
                <a:spcPts val="300"/>
              </a:spcBef>
              <a:spcAft>
                <a:spcPts val="600"/>
              </a:spcAft>
              <a:buClr>
                <a:schemeClr val="accent6"/>
              </a:buClr>
              <a:buFont typeface="+mj-lt"/>
              <a:buAutoNum type="alphaLcPeriod"/>
              <a:defRPr sz="1600" b="0" i="0">
                <a:solidFill>
                  <a:schemeClr val="accent6"/>
                </a:solidFill>
                <a:latin typeface="+mn-lt"/>
              </a:defRPr>
            </a:lvl2pPr>
            <a:lvl3pPr marL="756000" indent="-252000">
              <a:spcBef>
                <a:spcPts val="300"/>
              </a:spcBef>
              <a:spcAft>
                <a:spcPts val="300"/>
              </a:spcAft>
              <a:buClr>
                <a:schemeClr val="accent2"/>
              </a:buClr>
              <a:buSzPct val="100000"/>
              <a:buFont typeface="+mj-lt"/>
              <a:buAutoNum type="romanLcPeriod"/>
              <a:defRPr lang="en-GB" sz="1600" b="0" i="0" kern="1200" dirty="0">
                <a:solidFill>
                  <a:schemeClr val="bg1"/>
                </a:solidFill>
                <a:latin typeface="+mn-lt"/>
                <a:ea typeface="+mn-ea"/>
                <a:cs typeface="+mn-cs"/>
              </a:defRPr>
            </a:lvl3pPr>
            <a:lvl4pPr marL="1008000" indent="-252000">
              <a:spcBef>
                <a:spcPts val="300"/>
              </a:spcBef>
              <a:spcAft>
                <a:spcPts val="300"/>
              </a:spcAft>
              <a:buClr>
                <a:schemeClr val="accent6"/>
              </a:buClr>
              <a:buFont typeface="+mj-lt"/>
              <a:buAutoNum type="arabicParenR"/>
              <a:defRPr sz="1400" b="0" i="0">
                <a:solidFill>
                  <a:schemeClr val="accent6"/>
                </a:solidFill>
                <a:latin typeface="+mn-lt"/>
              </a:defRPr>
            </a:lvl4pPr>
            <a:lvl5pPr marL="1260000" indent="-252000">
              <a:spcBef>
                <a:spcPts val="300"/>
              </a:spcBef>
              <a:spcAft>
                <a:spcPts val="300"/>
              </a:spcAft>
              <a:buClr>
                <a:schemeClr val="accent2"/>
              </a:buClr>
              <a:buFont typeface="+mj-lt"/>
              <a:buAutoNum type="alphaLcParenR"/>
              <a:defRPr sz="1400" b="0" i="0">
                <a:solidFill>
                  <a:schemeClr val="accent6"/>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2942730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 Comparison">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6250" y="1098707"/>
            <a:ext cx="3803650" cy="582612"/>
          </a:xfrm>
          <a:prstGeom prst="rect">
            <a:avLst/>
          </a:prstGeom>
        </p:spPr>
        <p:txBody>
          <a:bodyPr lIns="0" tIns="0" rIns="0" bIns="0" anchor="t"/>
          <a:lstStyle>
            <a:lvl1pPr marL="0" indent="0">
              <a:lnSpc>
                <a:spcPct val="100000"/>
              </a:lnSpc>
              <a:buFont typeface="Arial" panose="020B0604020202020204" pitchFamily="34" charset="0"/>
              <a:buNone/>
              <a:defRPr sz="1800" b="0" i="0">
                <a:solidFill>
                  <a:schemeClr val="accent3"/>
                </a:solidFill>
                <a:latin typeface="Figtree SemiBold"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874471" y="1098707"/>
            <a:ext cx="3805200" cy="582612"/>
          </a:xfrm>
          <a:prstGeom prst="rect">
            <a:avLst/>
          </a:prstGeom>
        </p:spPr>
        <p:txBody>
          <a:bodyPr lIns="0" tIns="0" rIns="0" bIns="0" anchor="t"/>
          <a:lstStyle>
            <a:lvl1pPr marL="0" indent="0">
              <a:lnSpc>
                <a:spcPct val="100000"/>
              </a:lnSpc>
              <a:buFont typeface="Arial" panose="020B0604020202020204" pitchFamily="34" charset="0"/>
              <a:buNone/>
              <a:defRPr lang="en-GB" sz="1800" b="0" i="0" kern="1200" dirty="0">
                <a:solidFill>
                  <a:schemeClr val="accent3"/>
                </a:solidFill>
                <a:latin typeface="Figtree SemiBold" pitchFamily="2" charset="0"/>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 styles</a:t>
            </a:r>
          </a:p>
        </p:txBody>
      </p:sp>
      <p:sp>
        <p:nvSpPr>
          <p:cNvPr id="10" name="Title 1">
            <a:extLst>
              <a:ext uri="{FF2B5EF4-FFF2-40B4-BE49-F238E27FC236}">
                <a16:creationId xmlns:a16="http://schemas.microsoft.com/office/drawing/2014/main" id="{01863D7D-D357-EDF2-53FF-657996BE90CF}"/>
              </a:ext>
            </a:extLst>
          </p:cNvPr>
          <p:cNvSpPr>
            <a:spLocks noGrp="1"/>
          </p:cNvSpPr>
          <p:nvPr>
            <p:ph type="title" hasCustomPrompt="1"/>
          </p:nvPr>
        </p:nvSpPr>
        <p:spPr>
          <a:xfrm>
            <a:off x="469900" y="420291"/>
            <a:ext cx="7569200" cy="439262"/>
          </a:xfrm>
          <a:prstGeom prst="rect">
            <a:avLst/>
          </a:prstGeom>
        </p:spPr>
        <p:txBody>
          <a:bodyPr lIns="0" tIns="0" rIns="0" bIns="0" anchor="t"/>
          <a:lstStyle>
            <a:lvl1pPr>
              <a:defRPr sz="2800" b="0" i="0">
                <a:solidFill>
                  <a:schemeClr val="accent1"/>
                </a:solidFill>
                <a:latin typeface="Albra Light" panose="02000400000000000000" pitchFamily="2" charset="0"/>
              </a:defRPr>
            </a:lvl1pPr>
          </a:lstStyle>
          <a:p>
            <a:r>
              <a:rPr lang="en-GB" dirty="0"/>
              <a:t>Slide title</a:t>
            </a:r>
            <a:endParaRPr lang="en-US" dirty="0"/>
          </a:p>
        </p:txBody>
      </p:sp>
      <p:sp>
        <p:nvSpPr>
          <p:cNvPr id="11" name="Rectangle 10">
            <a:extLst>
              <a:ext uri="{FF2B5EF4-FFF2-40B4-BE49-F238E27FC236}">
                <a16:creationId xmlns:a16="http://schemas.microsoft.com/office/drawing/2014/main" id="{3D9577BD-6FE8-C00B-3623-FD677EE53FCD}"/>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7" name="Picture 6">
            <a:extLst>
              <a:ext uri="{FF2B5EF4-FFF2-40B4-BE49-F238E27FC236}">
                <a16:creationId xmlns:a16="http://schemas.microsoft.com/office/drawing/2014/main" id="{D679A1BD-CF56-FE9A-A540-3484299E32F8}"/>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2" name="Content Placeholder 2">
            <a:extLst>
              <a:ext uri="{FF2B5EF4-FFF2-40B4-BE49-F238E27FC236}">
                <a16:creationId xmlns:a16="http://schemas.microsoft.com/office/drawing/2014/main" id="{32508F0E-F30E-CDF4-0560-44BC27278359}"/>
              </a:ext>
            </a:extLst>
          </p:cNvPr>
          <p:cNvSpPr>
            <a:spLocks noGrp="1"/>
          </p:cNvSpPr>
          <p:nvPr>
            <p:ph idx="15" hasCustomPrompt="1"/>
          </p:nvPr>
        </p:nvSpPr>
        <p:spPr>
          <a:xfrm>
            <a:off x="476320" y="1754644"/>
            <a:ext cx="3803580" cy="2876601"/>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2">
            <a:extLst>
              <a:ext uri="{FF2B5EF4-FFF2-40B4-BE49-F238E27FC236}">
                <a16:creationId xmlns:a16="http://schemas.microsoft.com/office/drawing/2014/main" id="{38ECE449-3CAA-12E5-A4A3-B2EB22BFBCB4}"/>
              </a:ext>
            </a:extLst>
          </p:cNvPr>
          <p:cNvSpPr>
            <a:spLocks noGrp="1"/>
          </p:cNvSpPr>
          <p:nvPr>
            <p:ph idx="17" hasCustomPrompt="1"/>
          </p:nvPr>
        </p:nvSpPr>
        <p:spPr>
          <a:xfrm>
            <a:off x="4876090" y="1754644"/>
            <a:ext cx="3803580" cy="2876601"/>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Courier New" panose="02070309020205020404" pitchFamily="49" charset="0"/>
              <a:buChar char="o"/>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3754664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Profiles x6">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3" name="Rectangle 2">
            <a:extLst>
              <a:ext uri="{FF2B5EF4-FFF2-40B4-BE49-F238E27FC236}">
                <a16:creationId xmlns:a16="http://schemas.microsoft.com/office/drawing/2014/main" id="{514B650D-0262-378E-D5AF-86AA538089C4}"/>
              </a:ext>
            </a:extLst>
          </p:cNvPr>
          <p:cNvSpPr/>
          <p:nvPr userDrawn="1"/>
        </p:nvSpPr>
        <p:spPr>
          <a:xfrm>
            <a:off x="476319" y="1050800"/>
            <a:ext cx="128736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0D7BE8FD-4762-16F6-523A-D86AA4C4E13E}"/>
              </a:ext>
            </a:extLst>
          </p:cNvPr>
          <p:cNvSpPr/>
          <p:nvPr userDrawn="1"/>
        </p:nvSpPr>
        <p:spPr>
          <a:xfrm>
            <a:off x="1857118" y="1050800"/>
            <a:ext cx="128736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A9222704-6996-A0C7-E1C5-872AAC99FE51}"/>
              </a:ext>
            </a:extLst>
          </p:cNvPr>
          <p:cNvSpPr/>
          <p:nvPr userDrawn="1"/>
        </p:nvSpPr>
        <p:spPr>
          <a:xfrm>
            <a:off x="3237917" y="1050800"/>
            <a:ext cx="128736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C8E40487-C9F7-C6D9-5240-FD951D32465B}"/>
              </a:ext>
            </a:extLst>
          </p:cNvPr>
          <p:cNvSpPr/>
          <p:nvPr userDrawn="1"/>
        </p:nvSpPr>
        <p:spPr>
          <a:xfrm>
            <a:off x="4618716" y="1050800"/>
            <a:ext cx="128736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0D96DB66-598D-669F-6F71-29E11038F71E}"/>
              </a:ext>
            </a:extLst>
          </p:cNvPr>
          <p:cNvSpPr/>
          <p:nvPr userDrawn="1"/>
        </p:nvSpPr>
        <p:spPr>
          <a:xfrm>
            <a:off x="5999515" y="1050800"/>
            <a:ext cx="128736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49E22103-F601-21F4-E0C7-5AD73BD750AB}"/>
              </a:ext>
            </a:extLst>
          </p:cNvPr>
          <p:cNvSpPr/>
          <p:nvPr userDrawn="1"/>
        </p:nvSpPr>
        <p:spPr>
          <a:xfrm>
            <a:off x="7380312" y="1050800"/>
            <a:ext cx="128736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26" name="Text Placeholder 25">
            <a:extLst>
              <a:ext uri="{FF2B5EF4-FFF2-40B4-BE49-F238E27FC236}">
                <a16:creationId xmlns:a16="http://schemas.microsoft.com/office/drawing/2014/main" id="{D6D801D4-7B7A-25F3-379D-9ADFAD7D4EE2}"/>
              </a:ext>
            </a:extLst>
          </p:cNvPr>
          <p:cNvSpPr>
            <a:spLocks noGrp="1"/>
          </p:cNvSpPr>
          <p:nvPr>
            <p:ph type="body" sz="quarter" idx="15" hasCustomPrompt="1"/>
          </p:nvPr>
        </p:nvSpPr>
        <p:spPr>
          <a:xfrm>
            <a:off x="1940769" y="1850900"/>
            <a:ext cx="112006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27" name="Text Placeholder 25">
            <a:extLst>
              <a:ext uri="{FF2B5EF4-FFF2-40B4-BE49-F238E27FC236}">
                <a16:creationId xmlns:a16="http://schemas.microsoft.com/office/drawing/2014/main" id="{2FA851D3-C5CC-F287-6E44-3D5F17FB5B9A}"/>
              </a:ext>
            </a:extLst>
          </p:cNvPr>
          <p:cNvSpPr>
            <a:spLocks noGrp="1"/>
          </p:cNvSpPr>
          <p:nvPr>
            <p:ph type="body" sz="quarter" idx="16" hasCustomPrompt="1"/>
          </p:nvPr>
        </p:nvSpPr>
        <p:spPr>
          <a:xfrm>
            <a:off x="1940769" y="2270610"/>
            <a:ext cx="1120066" cy="431973"/>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lines of copy</a:t>
            </a:r>
            <a:endParaRPr lang="en-US" dirty="0"/>
          </a:p>
        </p:txBody>
      </p:sp>
      <p:sp>
        <p:nvSpPr>
          <p:cNvPr id="28" name="Text Placeholder 25">
            <a:extLst>
              <a:ext uri="{FF2B5EF4-FFF2-40B4-BE49-F238E27FC236}">
                <a16:creationId xmlns:a16="http://schemas.microsoft.com/office/drawing/2014/main" id="{681940C8-166D-E0AB-BFF7-83DD22629B69}"/>
              </a:ext>
            </a:extLst>
          </p:cNvPr>
          <p:cNvSpPr>
            <a:spLocks noGrp="1"/>
          </p:cNvSpPr>
          <p:nvPr>
            <p:ph type="body" sz="quarter" idx="17" hasCustomPrompt="1"/>
          </p:nvPr>
        </p:nvSpPr>
        <p:spPr>
          <a:xfrm>
            <a:off x="1940769" y="2831928"/>
            <a:ext cx="11200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35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laeo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sem</a:t>
            </a:r>
            <a:r>
              <a:rPr lang="en-GB" dirty="0"/>
              <a:t> </a:t>
            </a:r>
            <a:r>
              <a:rPr lang="en-GB" dirty="0" err="1"/>
              <a:t>eu</a:t>
            </a:r>
            <a:r>
              <a:rPr lang="en-GB" dirty="0"/>
              <a:t> convallis pharetra.</a:t>
            </a:r>
            <a:endParaRPr lang="en-US" dirty="0"/>
          </a:p>
        </p:txBody>
      </p:sp>
      <p:sp>
        <p:nvSpPr>
          <p:cNvPr id="30" name="Picture Placeholder 29">
            <a:extLst>
              <a:ext uri="{FF2B5EF4-FFF2-40B4-BE49-F238E27FC236}">
                <a16:creationId xmlns:a16="http://schemas.microsoft.com/office/drawing/2014/main" id="{C5E7233F-B09D-BE10-EDE0-33D4E4FBCD77}"/>
              </a:ext>
            </a:extLst>
          </p:cNvPr>
          <p:cNvSpPr>
            <a:spLocks noGrp="1"/>
          </p:cNvSpPr>
          <p:nvPr>
            <p:ph type="pic" sz="quarter" idx="18" hasCustomPrompt="1"/>
          </p:nvPr>
        </p:nvSpPr>
        <p:spPr>
          <a:xfrm>
            <a:off x="2100752"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32" name="Straight Connector 31">
            <a:extLst>
              <a:ext uri="{FF2B5EF4-FFF2-40B4-BE49-F238E27FC236}">
                <a16:creationId xmlns:a16="http://schemas.microsoft.com/office/drawing/2014/main" id="{67517CCF-E1F9-2F75-162B-5C3EE9E4D59A}"/>
              </a:ext>
            </a:extLst>
          </p:cNvPr>
          <p:cNvCxnSpPr>
            <a:cxnSpLocks/>
          </p:cNvCxnSpPr>
          <p:nvPr userDrawn="1"/>
        </p:nvCxnSpPr>
        <p:spPr>
          <a:xfrm>
            <a:off x="2417647" y="2715766"/>
            <a:ext cx="16631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4" name="Text Placeholder 25">
            <a:extLst>
              <a:ext uri="{FF2B5EF4-FFF2-40B4-BE49-F238E27FC236}">
                <a16:creationId xmlns:a16="http://schemas.microsoft.com/office/drawing/2014/main" id="{736D3985-D741-DAF0-FE8F-63D883124061}"/>
              </a:ext>
            </a:extLst>
          </p:cNvPr>
          <p:cNvSpPr>
            <a:spLocks noGrp="1"/>
          </p:cNvSpPr>
          <p:nvPr>
            <p:ph type="body" sz="quarter" idx="19" hasCustomPrompt="1"/>
          </p:nvPr>
        </p:nvSpPr>
        <p:spPr>
          <a:xfrm>
            <a:off x="559970" y="1850900"/>
            <a:ext cx="112006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35" name="Text Placeholder 25">
            <a:extLst>
              <a:ext uri="{FF2B5EF4-FFF2-40B4-BE49-F238E27FC236}">
                <a16:creationId xmlns:a16="http://schemas.microsoft.com/office/drawing/2014/main" id="{E1566FE7-E7A6-FCD5-17EB-BC90E0D005A0}"/>
              </a:ext>
            </a:extLst>
          </p:cNvPr>
          <p:cNvSpPr>
            <a:spLocks noGrp="1"/>
          </p:cNvSpPr>
          <p:nvPr>
            <p:ph type="body" sz="quarter" idx="20" hasCustomPrompt="1"/>
          </p:nvPr>
        </p:nvSpPr>
        <p:spPr>
          <a:xfrm>
            <a:off x="559970" y="2270610"/>
            <a:ext cx="1120066" cy="431973"/>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lines of copy</a:t>
            </a:r>
            <a:endParaRPr lang="en-US" dirty="0"/>
          </a:p>
        </p:txBody>
      </p:sp>
      <p:sp>
        <p:nvSpPr>
          <p:cNvPr id="36" name="Text Placeholder 25">
            <a:extLst>
              <a:ext uri="{FF2B5EF4-FFF2-40B4-BE49-F238E27FC236}">
                <a16:creationId xmlns:a16="http://schemas.microsoft.com/office/drawing/2014/main" id="{28558ABC-C038-2CB7-DF59-4DB0BE2AF5ED}"/>
              </a:ext>
            </a:extLst>
          </p:cNvPr>
          <p:cNvSpPr>
            <a:spLocks noGrp="1"/>
          </p:cNvSpPr>
          <p:nvPr>
            <p:ph type="body" sz="quarter" idx="21" hasCustomPrompt="1"/>
          </p:nvPr>
        </p:nvSpPr>
        <p:spPr>
          <a:xfrm>
            <a:off x="559970" y="2831928"/>
            <a:ext cx="11200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35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laeo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sem</a:t>
            </a:r>
            <a:r>
              <a:rPr lang="en-GB" dirty="0"/>
              <a:t> </a:t>
            </a:r>
            <a:r>
              <a:rPr lang="en-GB" dirty="0" err="1"/>
              <a:t>eu</a:t>
            </a:r>
            <a:r>
              <a:rPr lang="en-GB" dirty="0"/>
              <a:t> convallis pharetra.</a:t>
            </a:r>
            <a:endParaRPr lang="en-US" dirty="0"/>
          </a:p>
        </p:txBody>
      </p:sp>
      <p:sp>
        <p:nvSpPr>
          <p:cNvPr id="37" name="Picture Placeholder 29">
            <a:extLst>
              <a:ext uri="{FF2B5EF4-FFF2-40B4-BE49-F238E27FC236}">
                <a16:creationId xmlns:a16="http://schemas.microsoft.com/office/drawing/2014/main" id="{D7F22DBE-8D6F-FBC0-DA2A-1F7FC2B3BF61}"/>
              </a:ext>
            </a:extLst>
          </p:cNvPr>
          <p:cNvSpPr>
            <a:spLocks noGrp="1"/>
          </p:cNvSpPr>
          <p:nvPr>
            <p:ph type="pic" sz="quarter" idx="22" hasCustomPrompt="1"/>
          </p:nvPr>
        </p:nvSpPr>
        <p:spPr>
          <a:xfrm>
            <a:off x="719953"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38" name="Straight Connector 37">
            <a:extLst>
              <a:ext uri="{FF2B5EF4-FFF2-40B4-BE49-F238E27FC236}">
                <a16:creationId xmlns:a16="http://schemas.microsoft.com/office/drawing/2014/main" id="{B4AB3625-E6A9-8C3E-8826-DFF23509653C}"/>
              </a:ext>
            </a:extLst>
          </p:cNvPr>
          <p:cNvCxnSpPr>
            <a:cxnSpLocks/>
          </p:cNvCxnSpPr>
          <p:nvPr userDrawn="1"/>
        </p:nvCxnSpPr>
        <p:spPr>
          <a:xfrm>
            <a:off x="1036848" y="2715766"/>
            <a:ext cx="16631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Text Placeholder 25">
            <a:extLst>
              <a:ext uri="{FF2B5EF4-FFF2-40B4-BE49-F238E27FC236}">
                <a16:creationId xmlns:a16="http://schemas.microsoft.com/office/drawing/2014/main" id="{EAD4F8DB-D8EE-C530-70D4-7425ACDA9A1C}"/>
              </a:ext>
            </a:extLst>
          </p:cNvPr>
          <p:cNvSpPr>
            <a:spLocks noGrp="1"/>
          </p:cNvSpPr>
          <p:nvPr>
            <p:ph type="body" sz="quarter" idx="23" hasCustomPrompt="1"/>
          </p:nvPr>
        </p:nvSpPr>
        <p:spPr>
          <a:xfrm>
            <a:off x="4702367" y="1850900"/>
            <a:ext cx="112006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42" name="Text Placeholder 25">
            <a:extLst>
              <a:ext uri="{FF2B5EF4-FFF2-40B4-BE49-F238E27FC236}">
                <a16:creationId xmlns:a16="http://schemas.microsoft.com/office/drawing/2014/main" id="{14E6E0AF-0EEE-B2D0-E848-F8AF10704D76}"/>
              </a:ext>
            </a:extLst>
          </p:cNvPr>
          <p:cNvSpPr>
            <a:spLocks noGrp="1"/>
          </p:cNvSpPr>
          <p:nvPr>
            <p:ph type="body" sz="quarter" idx="24" hasCustomPrompt="1"/>
          </p:nvPr>
        </p:nvSpPr>
        <p:spPr>
          <a:xfrm>
            <a:off x="4702367" y="2270610"/>
            <a:ext cx="1120066" cy="431973"/>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lines of copy</a:t>
            </a:r>
            <a:endParaRPr lang="en-US" dirty="0"/>
          </a:p>
        </p:txBody>
      </p:sp>
      <p:sp>
        <p:nvSpPr>
          <p:cNvPr id="43" name="Text Placeholder 25">
            <a:extLst>
              <a:ext uri="{FF2B5EF4-FFF2-40B4-BE49-F238E27FC236}">
                <a16:creationId xmlns:a16="http://schemas.microsoft.com/office/drawing/2014/main" id="{1E5EB115-D019-EBE8-69C5-A8005CA81F82}"/>
              </a:ext>
            </a:extLst>
          </p:cNvPr>
          <p:cNvSpPr>
            <a:spLocks noGrp="1"/>
          </p:cNvSpPr>
          <p:nvPr>
            <p:ph type="body" sz="quarter" idx="25" hasCustomPrompt="1"/>
          </p:nvPr>
        </p:nvSpPr>
        <p:spPr>
          <a:xfrm>
            <a:off x="4702367" y="2831928"/>
            <a:ext cx="11200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35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laeo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sem</a:t>
            </a:r>
            <a:r>
              <a:rPr lang="en-GB" dirty="0"/>
              <a:t> </a:t>
            </a:r>
            <a:r>
              <a:rPr lang="en-GB" dirty="0" err="1"/>
              <a:t>eu</a:t>
            </a:r>
            <a:r>
              <a:rPr lang="en-GB" dirty="0"/>
              <a:t> convallis pharetra.</a:t>
            </a:r>
            <a:endParaRPr lang="en-US" dirty="0"/>
          </a:p>
        </p:txBody>
      </p:sp>
      <p:sp>
        <p:nvSpPr>
          <p:cNvPr id="44" name="Picture Placeholder 29">
            <a:extLst>
              <a:ext uri="{FF2B5EF4-FFF2-40B4-BE49-F238E27FC236}">
                <a16:creationId xmlns:a16="http://schemas.microsoft.com/office/drawing/2014/main" id="{CE068A7E-2554-13AF-7FD3-DE04ACFB23E8}"/>
              </a:ext>
            </a:extLst>
          </p:cNvPr>
          <p:cNvSpPr>
            <a:spLocks noGrp="1"/>
          </p:cNvSpPr>
          <p:nvPr>
            <p:ph type="pic" sz="quarter" idx="26" hasCustomPrompt="1"/>
          </p:nvPr>
        </p:nvSpPr>
        <p:spPr>
          <a:xfrm>
            <a:off x="4862350"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45" name="Straight Connector 44">
            <a:extLst>
              <a:ext uri="{FF2B5EF4-FFF2-40B4-BE49-F238E27FC236}">
                <a16:creationId xmlns:a16="http://schemas.microsoft.com/office/drawing/2014/main" id="{BCD9CD3C-97CE-455C-8E0B-1FE631EAE0BD}"/>
              </a:ext>
            </a:extLst>
          </p:cNvPr>
          <p:cNvCxnSpPr>
            <a:cxnSpLocks/>
          </p:cNvCxnSpPr>
          <p:nvPr userDrawn="1"/>
        </p:nvCxnSpPr>
        <p:spPr>
          <a:xfrm>
            <a:off x="5179245" y="2715766"/>
            <a:ext cx="16631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Text Placeholder 25">
            <a:extLst>
              <a:ext uri="{FF2B5EF4-FFF2-40B4-BE49-F238E27FC236}">
                <a16:creationId xmlns:a16="http://schemas.microsoft.com/office/drawing/2014/main" id="{E71E3EA1-C47E-ABC7-1BCC-607F95035ED2}"/>
              </a:ext>
            </a:extLst>
          </p:cNvPr>
          <p:cNvSpPr>
            <a:spLocks noGrp="1"/>
          </p:cNvSpPr>
          <p:nvPr>
            <p:ph type="body" sz="quarter" idx="27" hasCustomPrompt="1"/>
          </p:nvPr>
        </p:nvSpPr>
        <p:spPr>
          <a:xfrm>
            <a:off x="3321568" y="1850900"/>
            <a:ext cx="112006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47" name="Text Placeholder 25">
            <a:extLst>
              <a:ext uri="{FF2B5EF4-FFF2-40B4-BE49-F238E27FC236}">
                <a16:creationId xmlns:a16="http://schemas.microsoft.com/office/drawing/2014/main" id="{3AB105FE-54AA-561E-DFE6-E0E12D552951}"/>
              </a:ext>
            </a:extLst>
          </p:cNvPr>
          <p:cNvSpPr>
            <a:spLocks noGrp="1"/>
          </p:cNvSpPr>
          <p:nvPr>
            <p:ph type="body" sz="quarter" idx="28" hasCustomPrompt="1"/>
          </p:nvPr>
        </p:nvSpPr>
        <p:spPr>
          <a:xfrm>
            <a:off x="3321568" y="2270610"/>
            <a:ext cx="1120066" cy="431973"/>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lines of copy</a:t>
            </a:r>
            <a:endParaRPr lang="en-US" dirty="0"/>
          </a:p>
        </p:txBody>
      </p:sp>
      <p:sp>
        <p:nvSpPr>
          <p:cNvPr id="48" name="Text Placeholder 25">
            <a:extLst>
              <a:ext uri="{FF2B5EF4-FFF2-40B4-BE49-F238E27FC236}">
                <a16:creationId xmlns:a16="http://schemas.microsoft.com/office/drawing/2014/main" id="{A6AFDA99-1D20-1ECB-AF32-A5C565895AF1}"/>
              </a:ext>
            </a:extLst>
          </p:cNvPr>
          <p:cNvSpPr>
            <a:spLocks noGrp="1"/>
          </p:cNvSpPr>
          <p:nvPr>
            <p:ph type="body" sz="quarter" idx="29" hasCustomPrompt="1"/>
          </p:nvPr>
        </p:nvSpPr>
        <p:spPr>
          <a:xfrm>
            <a:off x="3321568" y="2831928"/>
            <a:ext cx="11200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35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laeo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sem</a:t>
            </a:r>
            <a:r>
              <a:rPr lang="en-GB" dirty="0"/>
              <a:t> </a:t>
            </a:r>
            <a:r>
              <a:rPr lang="en-GB" dirty="0" err="1"/>
              <a:t>eu</a:t>
            </a:r>
            <a:r>
              <a:rPr lang="en-GB" dirty="0"/>
              <a:t> convallis pharetra.</a:t>
            </a:r>
            <a:endParaRPr lang="en-US" dirty="0"/>
          </a:p>
        </p:txBody>
      </p:sp>
      <p:sp>
        <p:nvSpPr>
          <p:cNvPr id="49" name="Picture Placeholder 29">
            <a:extLst>
              <a:ext uri="{FF2B5EF4-FFF2-40B4-BE49-F238E27FC236}">
                <a16:creationId xmlns:a16="http://schemas.microsoft.com/office/drawing/2014/main" id="{EBF530C4-1A60-E7D7-50D4-70811B437747}"/>
              </a:ext>
            </a:extLst>
          </p:cNvPr>
          <p:cNvSpPr>
            <a:spLocks noGrp="1"/>
          </p:cNvSpPr>
          <p:nvPr>
            <p:ph type="pic" sz="quarter" idx="30" hasCustomPrompt="1"/>
          </p:nvPr>
        </p:nvSpPr>
        <p:spPr>
          <a:xfrm>
            <a:off x="3481551"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50" name="Straight Connector 49">
            <a:extLst>
              <a:ext uri="{FF2B5EF4-FFF2-40B4-BE49-F238E27FC236}">
                <a16:creationId xmlns:a16="http://schemas.microsoft.com/office/drawing/2014/main" id="{3D1D1892-7D6B-C896-40AE-8C7F4E7A9776}"/>
              </a:ext>
            </a:extLst>
          </p:cNvPr>
          <p:cNvCxnSpPr>
            <a:cxnSpLocks/>
          </p:cNvCxnSpPr>
          <p:nvPr userDrawn="1"/>
        </p:nvCxnSpPr>
        <p:spPr>
          <a:xfrm>
            <a:off x="3798446" y="2715766"/>
            <a:ext cx="16631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Text Placeholder 25">
            <a:extLst>
              <a:ext uri="{FF2B5EF4-FFF2-40B4-BE49-F238E27FC236}">
                <a16:creationId xmlns:a16="http://schemas.microsoft.com/office/drawing/2014/main" id="{CF7C356A-B452-C280-D0AD-DA0439DEA28B}"/>
              </a:ext>
            </a:extLst>
          </p:cNvPr>
          <p:cNvSpPr>
            <a:spLocks noGrp="1"/>
          </p:cNvSpPr>
          <p:nvPr>
            <p:ph type="body" sz="quarter" idx="31" hasCustomPrompt="1"/>
          </p:nvPr>
        </p:nvSpPr>
        <p:spPr>
          <a:xfrm>
            <a:off x="7463963" y="1850900"/>
            <a:ext cx="112006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54" name="Text Placeholder 25">
            <a:extLst>
              <a:ext uri="{FF2B5EF4-FFF2-40B4-BE49-F238E27FC236}">
                <a16:creationId xmlns:a16="http://schemas.microsoft.com/office/drawing/2014/main" id="{D4363D53-BDD8-AE5B-42E7-D6E7C4D5FCAC}"/>
              </a:ext>
            </a:extLst>
          </p:cNvPr>
          <p:cNvSpPr>
            <a:spLocks noGrp="1"/>
          </p:cNvSpPr>
          <p:nvPr>
            <p:ph type="body" sz="quarter" idx="32" hasCustomPrompt="1"/>
          </p:nvPr>
        </p:nvSpPr>
        <p:spPr>
          <a:xfrm>
            <a:off x="7463963" y="2270610"/>
            <a:ext cx="1120066" cy="431973"/>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lines of copy</a:t>
            </a:r>
            <a:endParaRPr lang="en-US" dirty="0"/>
          </a:p>
        </p:txBody>
      </p:sp>
      <p:sp>
        <p:nvSpPr>
          <p:cNvPr id="55" name="Text Placeholder 25">
            <a:extLst>
              <a:ext uri="{FF2B5EF4-FFF2-40B4-BE49-F238E27FC236}">
                <a16:creationId xmlns:a16="http://schemas.microsoft.com/office/drawing/2014/main" id="{33BADFE3-9476-5C00-0A20-985D7E0D0682}"/>
              </a:ext>
            </a:extLst>
          </p:cNvPr>
          <p:cNvSpPr>
            <a:spLocks noGrp="1"/>
          </p:cNvSpPr>
          <p:nvPr>
            <p:ph type="body" sz="quarter" idx="33" hasCustomPrompt="1"/>
          </p:nvPr>
        </p:nvSpPr>
        <p:spPr>
          <a:xfrm>
            <a:off x="7463963" y="2831928"/>
            <a:ext cx="11200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35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laeo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sem</a:t>
            </a:r>
            <a:r>
              <a:rPr lang="en-GB" dirty="0"/>
              <a:t> </a:t>
            </a:r>
            <a:r>
              <a:rPr lang="en-GB" dirty="0" err="1"/>
              <a:t>eu</a:t>
            </a:r>
            <a:r>
              <a:rPr lang="en-GB" dirty="0"/>
              <a:t> convallis pharetra.</a:t>
            </a:r>
            <a:endParaRPr lang="en-US" dirty="0"/>
          </a:p>
        </p:txBody>
      </p:sp>
      <p:sp>
        <p:nvSpPr>
          <p:cNvPr id="56" name="Picture Placeholder 29">
            <a:extLst>
              <a:ext uri="{FF2B5EF4-FFF2-40B4-BE49-F238E27FC236}">
                <a16:creationId xmlns:a16="http://schemas.microsoft.com/office/drawing/2014/main" id="{E82A099A-94D1-8413-F709-C482ED7C364C}"/>
              </a:ext>
            </a:extLst>
          </p:cNvPr>
          <p:cNvSpPr>
            <a:spLocks noGrp="1"/>
          </p:cNvSpPr>
          <p:nvPr>
            <p:ph type="pic" sz="quarter" idx="34" hasCustomPrompt="1"/>
          </p:nvPr>
        </p:nvSpPr>
        <p:spPr>
          <a:xfrm>
            <a:off x="7623946"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57" name="Straight Connector 56">
            <a:extLst>
              <a:ext uri="{FF2B5EF4-FFF2-40B4-BE49-F238E27FC236}">
                <a16:creationId xmlns:a16="http://schemas.microsoft.com/office/drawing/2014/main" id="{CE06A90A-FB16-BDF1-3124-667F5AEAF3F0}"/>
              </a:ext>
            </a:extLst>
          </p:cNvPr>
          <p:cNvCxnSpPr>
            <a:cxnSpLocks/>
          </p:cNvCxnSpPr>
          <p:nvPr userDrawn="1"/>
        </p:nvCxnSpPr>
        <p:spPr>
          <a:xfrm>
            <a:off x="7940841" y="2715766"/>
            <a:ext cx="16631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8" name="Text Placeholder 25">
            <a:extLst>
              <a:ext uri="{FF2B5EF4-FFF2-40B4-BE49-F238E27FC236}">
                <a16:creationId xmlns:a16="http://schemas.microsoft.com/office/drawing/2014/main" id="{46397BFA-2C30-753E-A596-C0B7CA7DBCA1}"/>
              </a:ext>
            </a:extLst>
          </p:cNvPr>
          <p:cNvSpPr>
            <a:spLocks noGrp="1"/>
          </p:cNvSpPr>
          <p:nvPr>
            <p:ph type="body" sz="quarter" idx="35" hasCustomPrompt="1"/>
          </p:nvPr>
        </p:nvSpPr>
        <p:spPr>
          <a:xfrm>
            <a:off x="6083166" y="1850900"/>
            <a:ext cx="112006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59" name="Text Placeholder 25">
            <a:extLst>
              <a:ext uri="{FF2B5EF4-FFF2-40B4-BE49-F238E27FC236}">
                <a16:creationId xmlns:a16="http://schemas.microsoft.com/office/drawing/2014/main" id="{2E260027-0388-B1CC-F6BD-4B60A61F9CB1}"/>
              </a:ext>
            </a:extLst>
          </p:cNvPr>
          <p:cNvSpPr>
            <a:spLocks noGrp="1"/>
          </p:cNvSpPr>
          <p:nvPr>
            <p:ph type="body" sz="quarter" idx="36" hasCustomPrompt="1"/>
          </p:nvPr>
        </p:nvSpPr>
        <p:spPr>
          <a:xfrm>
            <a:off x="6083166" y="2270610"/>
            <a:ext cx="1120066" cy="431973"/>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lines of copy</a:t>
            </a:r>
            <a:endParaRPr lang="en-US" dirty="0"/>
          </a:p>
        </p:txBody>
      </p:sp>
      <p:sp>
        <p:nvSpPr>
          <p:cNvPr id="60" name="Text Placeholder 25">
            <a:extLst>
              <a:ext uri="{FF2B5EF4-FFF2-40B4-BE49-F238E27FC236}">
                <a16:creationId xmlns:a16="http://schemas.microsoft.com/office/drawing/2014/main" id="{DC4C0CBD-9BDB-6BEA-2691-980C418A7C6E}"/>
              </a:ext>
            </a:extLst>
          </p:cNvPr>
          <p:cNvSpPr>
            <a:spLocks noGrp="1"/>
          </p:cNvSpPr>
          <p:nvPr>
            <p:ph type="body" sz="quarter" idx="37" hasCustomPrompt="1"/>
          </p:nvPr>
        </p:nvSpPr>
        <p:spPr>
          <a:xfrm>
            <a:off x="6083166" y="2831928"/>
            <a:ext cx="11200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35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laeo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sem</a:t>
            </a:r>
            <a:r>
              <a:rPr lang="en-GB" dirty="0"/>
              <a:t> </a:t>
            </a:r>
            <a:r>
              <a:rPr lang="en-GB" dirty="0" err="1"/>
              <a:t>eu</a:t>
            </a:r>
            <a:r>
              <a:rPr lang="en-GB" dirty="0"/>
              <a:t> convallis pharetra.</a:t>
            </a:r>
            <a:endParaRPr lang="en-US" dirty="0"/>
          </a:p>
        </p:txBody>
      </p:sp>
      <p:sp>
        <p:nvSpPr>
          <p:cNvPr id="61" name="Picture Placeholder 29">
            <a:extLst>
              <a:ext uri="{FF2B5EF4-FFF2-40B4-BE49-F238E27FC236}">
                <a16:creationId xmlns:a16="http://schemas.microsoft.com/office/drawing/2014/main" id="{304CB713-CD7F-786F-3DDF-2FEE677B5C54}"/>
              </a:ext>
            </a:extLst>
          </p:cNvPr>
          <p:cNvSpPr>
            <a:spLocks noGrp="1"/>
          </p:cNvSpPr>
          <p:nvPr>
            <p:ph type="pic" sz="quarter" idx="38" hasCustomPrompt="1"/>
          </p:nvPr>
        </p:nvSpPr>
        <p:spPr>
          <a:xfrm>
            <a:off x="6243149"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62" name="Straight Connector 61">
            <a:extLst>
              <a:ext uri="{FF2B5EF4-FFF2-40B4-BE49-F238E27FC236}">
                <a16:creationId xmlns:a16="http://schemas.microsoft.com/office/drawing/2014/main" id="{1AD7B8AC-FB19-B228-7646-1FB98F73EC25}"/>
              </a:ext>
            </a:extLst>
          </p:cNvPr>
          <p:cNvCxnSpPr>
            <a:cxnSpLocks/>
          </p:cNvCxnSpPr>
          <p:nvPr userDrawn="1"/>
        </p:nvCxnSpPr>
        <p:spPr>
          <a:xfrm>
            <a:off x="6560044" y="2715766"/>
            <a:ext cx="16631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44688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Profiles x5">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3" name="Rectangle 2">
            <a:extLst>
              <a:ext uri="{FF2B5EF4-FFF2-40B4-BE49-F238E27FC236}">
                <a16:creationId xmlns:a16="http://schemas.microsoft.com/office/drawing/2014/main" id="{514B650D-0262-378E-D5AF-86AA538089C4}"/>
              </a:ext>
            </a:extLst>
          </p:cNvPr>
          <p:cNvSpPr/>
          <p:nvPr userDrawn="1"/>
        </p:nvSpPr>
        <p:spPr>
          <a:xfrm>
            <a:off x="476319" y="1050800"/>
            <a:ext cx="1503393"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34" name="Text Placeholder 25">
            <a:extLst>
              <a:ext uri="{FF2B5EF4-FFF2-40B4-BE49-F238E27FC236}">
                <a16:creationId xmlns:a16="http://schemas.microsoft.com/office/drawing/2014/main" id="{736D3985-D741-DAF0-FE8F-63D883124061}"/>
              </a:ext>
            </a:extLst>
          </p:cNvPr>
          <p:cNvSpPr>
            <a:spLocks noGrp="1"/>
          </p:cNvSpPr>
          <p:nvPr>
            <p:ph type="body" sz="quarter" idx="19" hasCustomPrompt="1"/>
          </p:nvPr>
        </p:nvSpPr>
        <p:spPr>
          <a:xfrm>
            <a:off x="578686" y="1850900"/>
            <a:ext cx="130801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35" name="Text Placeholder 25">
            <a:extLst>
              <a:ext uri="{FF2B5EF4-FFF2-40B4-BE49-F238E27FC236}">
                <a16:creationId xmlns:a16="http://schemas.microsoft.com/office/drawing/2014/main" id="{E1566FE7-E7A6-FCD5-17EB-BC90E0D005A0}"/>
              </a:ext>
            </a:extLst>
          </p:cNvPr>
          <p:cNvSpPr>
            <a:spLocks noGrp="1"/>
          </p:cNvSpPr>
          <p:nvPr>
            <p:ph type="body" sz="quarter" idx="20" hasCustomPrompt="1"/>
          </p:nvPr>
        </p:nvSpPr>
        <p:spPr>
          <a:xfrm>
            <a:off x="578686" y="2256784"/>
            <a:ext cx="130801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two lines of copy</a:t>
            </a:r>
            <a:endParaRPr lang="en-US" dirty="0"/>
          </a:p>
        </p:txBody>
      </p:sp>
      <p:sp>
        <p:nvSpPr>
          <p:cNvPr id="36" name="Text Placeholder 25">
            <a:extLst>
              <a:ext uri="{FF2B5EF4-FFF2-40B4-BE49-F238E27FC236}">
                <a16:creationId xmlns:a16="http://schemas.microsoft.com/office/drawing/2014/main" id="{28558ABC-C038-2CB7-DF59-4DB0BE2AF5ED}"/>
              </a:ext>
            </a:extLst>
          </p:cNvPr>
          <p:cNvSpPr>
            <a:spLocks noGrp="1"/>
          </p:cNvSpPr>
          <p:nvPr>
            <p:ph type="body" sz="quarter" idx="21" hasCustomPrompt="1"/>
          </p:nvPr>
        </p:nvSpPr>
        <p:spPr>
          <a:xfrm>
            <a:off x="578686" y="2714921"/>
            <a:ext cx="130801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50 words.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Duis </a:t>
            </a:r>
            <a:r>
              <a:rPr lang="en-AU" b="0" i="0" dirty="0" err="1">
                <a:solidFill>
                  <a:srgbClr val="000000"/>
                </a:solidFill>
                <a:effectLst/>
                <a:latin typeface="Open Sans" panose="020B0606030504020204" pitchFamily="34" charset="0"/>
              </a:rPr>
              <a:t>hendrerit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id </a:t>
            </a:r>
            <a:r>
              <a:rPr lang="en-AU" b="0" i="0" dirty="0" err="1">
                <a:solidFill>
                  <a:srgbClr val="000000"/>
                </a:solidFill>
                <a:effectLst/>
                <a:latin typeface="Open Sans" panose="020B0606030504020204" pitchFamily="34" charset="0"/>
              </a:rPr>
              <a:t>malesuada</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suscipit</a:t>
            </a:r>
            <a:r>
              <a:rPr lang="en-AU" b="0" i="0" dirty="0">
                <a:solidFill>
                  <a:srgbClr val="000000"/>
                </a:solidFill>
                <a:effectLst/>
                <a:latin typeface="Open Sans" panose="020B0606030504020204" pitchFamily="34" charset="0"/>
              </a:rPr>
              <a:t>. Cras magna </a:t>
            </a:r>
            <a:r>
              <a:rPr lang="en-AU" b="0" i="0" dirty="0" err="1">
                <a:solidFill>
                  <a:srgbClr val="000000"/>
                </a:solidFill>
                <a:effectLst/>
                <a:latin typeface="Open Sans" panose="020B0606030504020204" pitchFamily="34" charset="0"/>
              </a:rPr>
              <a:t>leo</a:t>
            </a:r>
            <a:r>
              <a:rPr lang="en-AU" b="0" i="0" dirty="0">
                <a:solidFill>
                  <a:srgbClr val="000000"/>
                </a:solidFill>
                <a:effectLst/>
                <a:latin typeface="Open Sans" panose="020B0606030504020204" pitchFamily="34" charset="0"/>
              </a:rPr>
              <a:t>, fermentum sed </a:t>
            </a:r>
            <a:r>
              <a:rPr lang="en-AU" b="0" i="0" dirty="0" err="1">
                <a:solidFill>
                  <a:srgbClr val="000000"/>
                </a:solidFill>
                <a:effectLst/>
                <a:latin typeface="Open Sans" panose="020B0606030504020204" pitchFamily="34" charset="0"/>
              </a:rPr>
              <a:t>luctus</a:t>
            </a:r>
            <a:r>
              <a:rPr lang="en-AU" b="0" i="0" dirty="0">
                <a:solidFill>
                  <a:srgbClr val="000000"/>
                </a:solidFill>
                <a:effectLst/>
                <a:latin typeface="Open Sans" panose="020B0606030504020204" pitchFamily="34" charset="0"/>
              </a:rPr>
              <a:t> a, </a:t>
            </a:r>
            <a:r>
              <a:rPr lang="en-AU" b="0" i="0" dirty="0" err="1">
                <a:solidFill>
                  <a:srgbClr val="000000"/>
                </a:solidFill>
                <a:effectLst/>
                <a:latin typeface="Open Sans" panose="020B0606030504020204" pitchFamily="34" charset="0"/>
              </a:rPr>
              <a:t>sagittis</a:t>
            </a:r>
            <a:r>
              <a:rPr lang="en-AU" b="0" i="0" dirty="0">
                <a:solidFill>
                  <a:srgbClr val="000000"/>
                </a:solidFill>
                <a:effectLst/>
                <a:latin typeface="Open Sans" panose="020B0606030504020204" pitchFamily="34" charset="0"/>
              </a:rPr>
              <a:t> at mi. </a:t>
            </a:r>
            <a:r>
              <a:rPr lang="en-AU" b="0" i="0" dirty="0" err="1">
                <a:solidFill>
                  <a:srgbClr val="000000"/>
                </a:solidFill>
                <a:effectLst/>
                <a:latin typeface="Open Sans" panose="020B0606030504020204" pitchFamily="34" charset="0"/>
              </a:rPr>
              <a:t>Pellentesque</a:t>
            </a:r>
            <a:r>
              <a:rPr lang="en-AU" b="0" i="0" dirty="0">
                <a:solidFill>
                  <a:srgbClr val="000000"/>
                </a:solidFill>
                <a:effectLst/>
                <a:latin typeface="Open Sans" panose="020B0606030504020204" pitchFamily="34" charset="0"/>
              </a:rPr>
              <a:t> maximus, </a:t>
            </a:r>
            <a:r>
              <a:rPr lang="en-AU" b="0" i="0" dirty="0" err="1">
                <a:solidFill>
                  <a:srgbClr val="000000"/>
                </a:solidFill>
                <a:effectLst/>
                <a:latin typeface="Open Sans" panose="020B0606030504020204" pitchFamily="34" charset="0"/>
              </a:rPr>
              <a:t>sem</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convallis pharetra, </a:t>
            </a:r>
            <a:r>
              <a:rPr lang="en-AU" b="0" i="0" dirty="0" err="1">
                <a:solidFill>
                  <a:srgbClr val="000000"/>
                </a:solidFill>
                <a:effectLst/>
                <a:latin typeface="Open Sans" panose="020B0606030504020204" pitchFamily="34" charset="0"/>
              </a:rPr>
              <a:t>est</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ullamcorper</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ultrices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velit</a:t>
            </a:r>
            <a:r>
              <a:rPr lang="en-AU" b="0" i="0" dirty="0">
                <a:solidFill>
                  <a:srgbClr val="000000"/>
                </a:solidFill>
                <a:effectLst/>
                <a:latin typeface="Open Sans" panose="020B0606030504020204" pitchFamily="34" charset="0"/>
              </a:rPr>
              <a:t> in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etiam</a:t>
            </a:r>
            <a:r>
              <a:rPr lang="en-AU" b="0" i="0" dirty="0">
                <a:solidFill>
                  <a:srgbClr val="000000"/>
                </a:solidFill>
                <a:effectLst/>
                <a:latin typeface="Open Sans" panose="020B0606030504020204" pitchFamily="34" charset="0"/>
              </a:rPr>
              <a:t> lacinia auctor.</a:t>
            </a:r>
            <a:endParaRPr lang="en-US" dirty="0"/>
          </a:p>
        </p:txBody>
      </p:sp>
      <p:sp>
        <p:nvSpPr>
          <p:cNvPr id="37" name="Picture Placeholder 29">
            <a:extLst>
              <a:ext uri="{FF2B5EF4-FFF2-40B4-BE49-F238E27FC236}">
                <a16:creationId xmlns:a16="http://schemas.microsoft.com/office/drawing/2014/main" id="{D7F22DBE-8D6F-FBC0-DA2A-1F7FC2B3BF61}"/>
              </a:ext>
            </a:extLst>
          </p:cNvPr>
          <p:cNvSpPr>
            <a:spLocks noGrp="1"/>
          </p:cNvSpPr>
          <p:nvPr>
            <p:ph type="pic" sz="quarter" idx="22" hasCustomPrompt="1"/>
          </p:nvPr>
        </p:nvSpPr>
        <p:spPr>
          <a:xfrm>
            <a:off x="832644"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38" name="Straight Connector 37">
            <a:extLst>
              <a:ext uri="{FF2B5EF4-FFF2-40B4-BE49-F238E27FC236}">
                <a16:creationId xmlns:a16="http://schemas.microsoft.com/office/drawing/2014/main" id="{B4AB3625-E6A9-8C3E-8826-DFF23509653C}"/>
              </a:ext>
            </a:extLst>
          </p:cNvPr>
          <p:cNvCxnSpPr>
            <a:cxnSpLocks/>
          </p:cNvCxnSpPr>
          <p:nvPr userDrawn="1"/>
        </p:nvCxnSpPr>
        <p:spPr>
          <a:xfrm>
            <a:off x="1049294"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866A5E3-2F25-7245-E2DE-5153C5E36530}"/>
              </a:ext>
            </a:extLst>
          </p:cNvPr>
          <p:cNvSpPr/>
          <p:nvPr userDrawn="1"/>
        </p:nvSpPr>
        <p:spPr>
          <a:xfrm>
            <a:off x="2148977" y="1050800"/>
            <a:ext cx="1503393"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B6ACE45F-2627-DD61-68DF-6208B73AE80F}"/>
              </a:ext>
            </a:extLst>
          </p:cNvPr>
          <p:cNvSpPr/>
          <p:nvPr userDrawn="1"/>
        </p:nvSpPr>
        <p:spPr>
          <a:xfrm>
            <a:off x="3821635" y="1050800"/>
            <a:ext cx="1503393"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8BD95EC2-8B0B-1F96-95AC-DBE37B951F4A}"/>
              </a:ext>
            </a:extLst>
          </p:cNvPr>
          <p:cNvSpPr/>
          <p:nvPr userDrawn="1"/>
        </p:nvSpPr>
        <p:spPr>
          <a:xfrm>
            <a:off x="5494293" y="1050800"/>
            <a:ext cx="1503393"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32D3CB60-4C5C-4BA8-F714-5E94496BB7D3}"/>
              </a:ext>
            </a:extLst>
          </p:cNvPr>
          <p:cNvSpPr/>
          <p:nvPr userDrawn="1"/>
        </p:nvSpPr>
        <p:spPr>
          <a:xfrm>
            <a:off x="7166951" y="1050800"/>
            <a:ext cx="1503393"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9" name="Text Placeholder 25">
            <a:extLst>
              <a:ext uri="{FF2B5EF4-FFF2-40B4-BE49-F238E27FC236}">
                <a16:creationId xmlns:a16="http://schemas.microsoft.com/office/drawing/2014/main" id="{FE02847D-2394-3B38-04B5-1F9E24EE10A5}"/>
              </a:ext>
            </a:extLst>
          </p:cNvPr>
          <p:cNvSpPr>
            <a:spLocks noGrp="1"/>
          </p:cNvSpPr>
          <p:nvPr>
            <p:ph type="body" sz="quarter" idx="23" hasCustomPrompt="1"/>
          </p:nvPr>
        </p:nvSpPr>
        <p:spPr>
          <a:xfrm>
            <a:off x="2247299" y="1850900"/>
            <a:ext cx="130801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20" name="Text Placeholder 25">
            <a:extLst>
              <a:ext uri="{FF2B5EF4-FFF2-40B4-BE49-F238E27FC236}">
                <a16:creationId xmlns:a16="http://schemas.microsoft.com/office/drawing/2014/main" id="{583206AE-6A98-CEF5-3A67-6B47C2B11FCF}"/>
              </a:ext>
            </a:extLst>
          </p:cNvPr>
          <p:cNvSpPr>
            <a:spLocks noGrp="1"/>
          </p:cNvSpPr>
          <p:nvPr>
            <p:ph type="body" sz="quarter" idx="24" hasCustomPrompt="1"/>
          </p:nvPr>
        </p:nvSpPr>
        <p:spPr>
          <a:xfrm>
            <a:off x="2247299" y="2256784"/>
            <a:ext cx="130801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two lines of copy</a:t>
            </a:r>
            <a:endParaRPr lang="en-US" dirty="0"/>
          </a:p>
        </p:txBody>
      </p:sp>
      <p:sp>
        <p:nvSpPr>
          <p:cNvPr id="22" name="Text Placeholder 25">
            <a:extLst>
              <a:ext uri="{FF2B5EF4-FFF2-40B4-BE49-F238E27FC236}">
                <a16:creationId xmlns:a16="http://schemas.microsoft.com/office/drawing/2014/main" id="{1D41C260-8A97-B038-2846-1D13EFC7E131}"/>
              </a:ext>
            </a:extLst>
          </p:cNvPr>
          <p:cNvSpPr>
            <a:spLocks noGrp="1"/>
          </p:cNvSpPr>
          <p:nvPr>
            <p:ph type="body" sz="quarter" idx="25" hasCustomPrompt="1"/>
          </p:nvPr>
        </p:nvSpPr>
        <p:spPr>
          <a:xfrm>
            <a:off x="2247299" y="2714921"/>
            <a:ext cx="130801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50 words.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Duis </a:t>
            </a:r>
            <a:r>
              <a:rPr lang="en-AU" b="0" i="0" dirty="0" err="1">
                <a:solidFill>
                  <a:srgbClr val="000000"/>
                </a:solidFill>
                <a:effectLst/>
                <a:latin typeface="Open Sans" panose="020B0606030504020204" pitchFamily="34" charset="0"/>
              </a:rPr>
              <a:t>hendrerit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id </a:t>
            </a:r>
            <a:r>
              <a:rPr lang="en-AU" b="0" i="0" dirty="0" err="1">
                <a:solidFill>
                  <a:srgbClr val="000000"/>
                </a:solidFill>
                <a:effectLst/>
                <a:latin typeface="Open Sans" panose="020B0606030504020204" pitchFamily="34" charset="0"/>
              </a:rPr>
              <a:t>malesuada</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suscipit</a:t>
            </a:r>
            <a:r>
              <a:rPr lang="en-AU" b="0" i="0" dirty="0">
                <a:solidFill>
                  <a:srgbClr val="000000"/>
                </a:solidFill>
                <a:effectLst/>
                <a:latin typeface="Open Sans" panose="020B0606030504020204" pitchFamily="34" charset="0"/>
              </a:rPr>
              <a:t>. Cras magna </a:t>
            </a:r>
            <a:r>
              <a:rPr lang="en-AU" b="0" i="0" dirty="0" err="1">
                <a:solidFill>
                  <a:srgbClr val="000000"/>
                </a:solidFill>
                <a:effectLst/>
                <a:latin typeface="Open Sans" panose="020B0606030504020204" pitchFamily="34" charset="0"/>
              </a:rPr>
              <a:t>leo</a:t>
            </a:r>
            <a:r>
              <a:rPr lang="en-AU" b="0" i="0" dirty="0">
                <a:solidFill>
                  <a:srgbClr val="000000"/>
                </a:solidFill>
                <a:effectLst/>
                <a:latin typeface="Open Sans" panose="020B0606030504020204" pitchFamily="34" charset="0"/>
              </a:rPr>
              <a:t>, fermentum sed </a:t>
            </a:r>
            <a:r>
              <a:rPr lang="en-AU" b="0" i="0" dirty="0" err="1">
                <a:solidFill>
                  <a:srgbClr val="000000"/>
                </a:solidFill>
                <a:effectLst/>
                <a:latin typeface="Open Sans" panose="020B0606030504020204" pitchFamily="34" charset="0"/>
              </a:rPr>
              <a:t>luctus</a:t>
            </a:r>
            <a:r>
              <a:rPr lang="en-AU" b="0" i="0" dirty="0">
                <a:solidFill>
                  <a:srgbClr val="000000"/>
                </a:solidFill>
                <a:effectLst/>
                <a:latin typeface="Open Sans" panose="020B0606030504020204" pitchFamily="34" charset="0"/>
              </a:rPr>
              <a:t> a, </a:t>
            </a:r>
            <a:r>
              <a:rPr lang="en-AU" b="0" i="0" dirty="0" err="1">
                <a:solidFill>
                  <a:srgbClr val="000000"/>
                </a:solidFill>
                <a:effectLst/>
                <a:latin typeface="Open Sans" panose="020B0606030504020204" pitchFamily="34" charset="0"/>
              </a:rPr>
              <a:t>sagittis</a:t>
            </a:r>
            <a:r>
              <a:rPr lang="en-AU" b="0" i="0" dirty="0">
                <a:solidFill>
                  <a:srgbClr val="000000"/>
                </a:solidFill>
                <a:effectLst/>
                <a:latin typeface="Open Sans" panose="020B0606030504020204" pitchFamily="34" charset="0"/>
              </a:rPr>
              <a:t> at mi. </a:t>
            </a:r>
            <a:r>
              <a:rPr lang="en-AU" b="0" i="0" dirty="0" err="1">
                <a:solidFill>
                  <a:srgbClr val="000000"/>
                </a:solidFill>
                <a:effectLst/>
                <a:latin typeface="Open Sans" panose="020B0606030504020204" pitchFamily="34" charset="0"/>
              </a:rPr>
              <a:t>Pellentesque</a:t>
            </a:r>
            <a:r>
              <a:rPr lang="en-AU" b="0" i="0" dirty="0">
                <a:solidFill>
                  <a:srgbClr val="000000"/>
                </a:solidFill>
                <a:effectLst/>
                <a:latin typeface="Open Sans" panose="020B0606030504020204" pitchFamily="34" charset="0"/>
              </a:rPr>
              <a:t> maximus, </a:t>
            </a:r>
            <a:r>
              <a:rPr lang="en-AU" b="0" i="0" dirty="0" err="1">
                <a:solidFill>
                  <a:srgbClr val="000000"/>
                </a:solidFill>
                <a:effectLst/>
                <a:latin typeface="Open Sans" panose="020B0606030504020204" pitchFamily="34" charset="0"/>
              </a:rPr>
              <a:t>sem</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convallis pharetra, </a:t>
            </a:r>
            <a:r>
              <a:rPr lang="en-AU" b="0" i="0" dirty="0" err="1">
                <a:solidFill>
                  <a:srgbClr val="000000"/>
                </a:solidFill>
                <a:effectLst/>
                <a:latin typeface="Open Sans" panose="020B0606030504020204" pitchFamily="34" charset="0"/>
              </a:rPr>
              <a:t>est</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ullamcorper</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ultrices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velit</a:t>
            </a:r>
            <a:r>
              <a:rPr lang="en-AU" b="0" i="0" dirty="0">
                <a:solidFill>
                  <a:srgbClr val="000000"/>
                </a:solidFill>
                <a:effectLst/>
                <a:latin typeface="Open Sans" panose="020B0606030504020204" pitchFamily="34" charset="0"/>
              </a:rPr>
              <a:t> in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etiam</a:t>
            </a:r>
            <a:r>
              <a:rPr lang="en-AU" b="0" i="0" dirty="0">
                <a:solidFill>
                  <a:srgbClr val="000000"/>
                </a:solidFill>
                <a:effectLst/>
                <a:latin typeface="Open Sans" panose="020B0606030504020204" pitchFamily="34" charset="0"/>
              </a:rPr>
              <a:t> lacinia auctor.</a:t>
            </a:r>
            <a:endParaRPr lang="en-US" dirty="0"/>
          </a:p>
        </p:txBody>
      </p:sp>
      <p:sp>
        <p:nvSpPr>
          <p:cNvPr id="23" name="Picture Placeholder 29">
            <a:extLst>
              <a:ext uri="{FF2B5EF4-FFF2-40B4-BE49-F238E27FC236}">
                <a16:creationId xmlns:a16="http://schemas.microsoft.com/office/drawing/2014/main" id="{3E6EFC97-D81E-AD0F-E489-F041BF54B63A}"/>
              </a:ext>
            </a:extLst>
          </p:cNvPr>
          <p:cNvSpPr>
            <a:spLocks noGrp="1"/>
          </p:cNvSpPr>
          <p:nvPr>
            <p:ph type="pic" sz="quarter" idx="26" hasCustomPrompt="1"/>
          </p:nvPr>
        </p:nvSpPr>
        <p:spPr>
          <a:xfrm>
            <a:off x="2501257"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24" name="Straight Connector 23">
            <a:extLst>
              <a:ext uri="{FF2B5EF4-FFF2-40B4-BE49-F238E27FC236}">
                <a16:creationId xmlns:a16="http://schemas.microsoft.com/office/drawing/2014/main" id="{9BB6B384-B845-9E78-F451-F33ED04E4166}"/>
              </a:ext>
            </a:extLst>
          </p:cNvPr>
          <p:cNvCxnSpPr>
            <a:cxnSpLocks/>
          </p:cNvCxnSpPr>
          <p:nvPr userDrawn="1"/>
        </p:nvCxnSpPr>
        <p:spPr>
          <a:xfrm>
            <a:off x="2717907"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Text Placeholder 25">
            <a:extLst>
              <a:ext uri="{FF2B5EF4-FFF2-40B4-BE49-F238E27FC236}">
                <a16:creationId xmlns:a16="http://schemas.microsoft.com/office/drawing/2014/main" id="{C61FFECD-51A7-E96C-8403-36948D94DEE1}"/>
              </a:ext>
            </a:extLst>
          </p:cNvPr>
          <p:cNvSpPr>
            <a:spLocks noGrp="1"/>
          </p:cNvSpPr>
          <p:nvPr>
            <p:ph type="body" sz="quarter" idx="27" hasCustomPrompt="1"/>
          </p:nvPr>
        </p:nvSpPr>
        <p:spPr>
          <a:xfrm>
            <a:off x="3929261" y="1850900"/>
            <a:ext cx="130801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29" name="Text Placeholder 25">
            <a:extLst>
              <a:ext uri="{FF2B5EF4-FFF2-40B4-BE49-F238E27FC236}">
                <a16:creationId xmlns:a16="http://schemas.microsoft.com/office/drawing/2014/main" id="{64FD8DC1-D3E9-D743-8D53-A38E68E0988D}"/>
              </a:ext>
            </a:extLst>
          </p:cNvPr>
          <p:cNvSpPr>
            <a:spLocks noGrp="1"/>
          </p:cNvSpPr>
          <p:nvPr>
            <p:ph type="body" sz="quarter" idx="28" hasCustomPrompt="1"/>
          </p:nvPr>
        </p:nvSpPr>
        <p:spPr>
          <a:xfrm>
            <a:off x="3929261" y="2256784"/>
            <a:ext cx="130801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two lines of copy</a:t>
            </a:r>
            <a:endParaRPr lang="en-US" dirty="0"/>
          </a:p>
        </p:txBody>
      </p:sp>
      <p:sp>
        <p:nvSpPr>
          <p:cNvPr id="31" name="Text Placeholder 25">
            <a:extLst>
              <a:ext uri="{FF2B5EF4-FFF2-40B4-BE49-F238E27FC236}">
                <a16:creationId xmlns:a16="http://schemas.microsoft.com/office/drawing/2014/main" id="{A5CFCD6C-B538-AA21-FE6B-438AB8D158EF}"/>
              </a:ext>
            </a:extLst>
          </p:cNvPr>
          <p:cNvSpPr>
            <a:spLocks noGrp="1"/>
          </p:cNvSpPr>
          <p:nvPr>
            <p:ph type="body" sz="quarter" idx="29" hasCustomPrompt="1"/>
          </p:nvPr>
        </p:nvSpPr>
        <p:spPr>
          <a:xfrm>
            <a:off x="3929261" y="2714921"/>
            <a:ext cx="130801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50 words.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Duis </a:t>
            </a:r>
            <a:r>
              <a:rPr lang="en-AU" b="0" i="0" dirty="0" err="1">
                <a:solidFill>
                  <a:srgbClr val="000000"/>
                </a:solidFill>
                <a:effectLst/>
                <a:latin typeface="Open Sans" panose="020B0606030504020204" pitchFamily="34" charset="0"/>
              </a:rPr>
              <a:t>hendrerit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id </a:t>
            </a:r>
            <a:r>
              <a:rPr lang="en-AU" b="0" i="0" dirty="0" err="1">
                <a:solidFill>
                  <a:srgbClr val="000000"/>
                </a:solidFill>
                <a:effectLst/>
                <a:latin typeface="Open Sans" panose="020B0606030504020204" pitchFamily="34" charset="0"/>
              </a:rPr>
              <a:t>malesuada</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suscipit</a:t>
            </a:r>
            <a:r>
              <a:rPr lang="en-AU" b="0" i="0" dirty="0">
                <a:solidFill>
                  <a:srgbClr val="000000"/>
                </a:solidFill>
                <a:effectLst/>
                <a:latin typeface="Open Sans" panose="020B0606030504020204" pitchFamily="34" charset="0"/>
              </a:rPr>
              <a:t>. Cras magna </a:t>
            </a:r>
            <a:r>
              <a:rPr lang="en-AU" b="0" i="0" dirty="0" err="1">
                <a:solidFill>
                  <a:srgbClr val="000000"/>
                </a:solidFill>
                <a:effectLst/>
                <a:latin typeface="Open Sans" panose="020B0606030504020204" pitchFamily="34" charset="0"/>
              </a:rPr>
              <a:t>leo</a:t>
            </a:r>
            <a:r>
              <a:rPr lang="en-AU" b="0" i="0" dirty="0">
                <a:solidFill>
                  <a:srgbClr val="000000"/>
                </a:solidFill>
                <a:effectLst/>
                <a:latin typeface="Open Sans" panose="020B0606030504020204" pitchFamily="34" charset="0"/>
              </a:rPr>
              <a:t>, fermentum sed </a:t>
            </a:r>
            <a:r>
              <a:rPr lang="en-AU" b="0" i="0" dirty="0" err="1">
                <a:solidFill>
                  <a:srgbClr val="000000"/>
                </a:solidFill>
                <a:effectLst/>
                <a:latin typeface="Open Sans" panose="020B0606030504020204" pitchFamily="34" charset="0"/>
              </a:rPr>
              <a:t>luctus</a:t>
            </a:r>
            <a:r>
              <a:rPr lang="en-AU" b="0" i="0" dirty="0">
                <a:solidFill>
                  <a:srgbClr val="000000"/>
                </a:solidFill>
                <a:effectLst/>
                <a:latin typeface="Open Sans" panose="020B0606030504020204" pitchFamily="34" charset="0"/>
              </a:rPr>
              <a:t> a, </a:t>
            </a:r>
            <a:r>
              <a:rPr lang="en-AU" b="0" i="0" dirty="0" err="1">
                <a:solidFill>
                  <a:srgbClr val="000000"/>
                </a:solidFill>
                <a:effectLst/>
                <a:latin typeface="Open Sans" panose="020B0606030504020204" pitchFamily="34" charset="0"/>
              </a:rPr>
              <a:t>sagittis</a:t>
            </a:r>
            <a:r>
              <a:rPr lang="en-AU" b="0" i="0" dirty="0">
                <a:solidFill>
                  <a:srgbClr val="000000"/>
                </a:solidFill>
                <a:effectLst/>
                <a:latin typeface="Open Sans" panose="020B0606030504020204" pitchFamily="34" charset="0"/>
              </a:rPr>
              <a:t> at mi. </a:t>
            </a:r>
            <a:r>
              <a:rPr lang="en-AU" b="0" i="0" dirty="0" err="1">
                <a:solidFill>
                  <a:srgbClr val="000000"/>
                </a:solidFill>
                <a:effectLst/>
                <a:latin typeface="Open Sans" panose="020B0606030504020204" pitchFamily="34" charset="0"/>
              </a:rPr>
              <a:t>Pellentesque</a:t>
            </a:r>
            <a:r>
              <a:rPr lang="en-AU" b="0" i="0" dirty="0">
                <a:solidFill>
                  <a:srgbClr val="000000"/>
                </a:solidFill>
                <a:effectLst/>
                <a:latin typeface="Open Sans" panose="020B0606030504020204" pitchFamily="34" charset="0"/>
              </a:rPr>
              <a:t> maximus, </a:t>
            </a:r>
            <a:r>
              <a:rPr lang="en-AU" b="0" i="0" dirty="0" err="1">
                <a:solidFill>
                  <a:srgbClr val="000000"/>
                </a:solidFill>
                <a:effectLst/>
                <a:latin typeface="Open Sans" panose="020B0606030504020204" pitchFamily="34" charset="0"/>
              </a:rPr>
              <a:t>sem</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convallis pharetra, </a:t>
            </a:r>
            <a:r>
              <a:rPr lang="en-AU" b="0" i="0" dirty="0" err="1">
                <a:solidFill>
                  <a:srgbClr val="000000"/>
                </a:solidFill>
                <a:effectLst/>
                <a:latin typeface="Open Sans" panose="020B0606030504020204" pitchFamily="34" charset="0"/>
              </a:rPr>
              <a:t>est</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ullamcorper</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ultrices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velit</a:t>
            </a:r>
            <a:r>
              <a:rPr lang="en-AU" b="0" i="0" dirty="0">
                <a:solidFill>
                  <a:srgbClr val="000000"/>
                </a:solidFill>
                <a:effectLst/>
                <a:latin typeface="Open Sans" panose="020B0606030504020204" pitchFamily="34" charset="0"/>
              </a:rPr>
              <a:t> in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etiam</a:t>
            </a:r>
            <a:r>
              <a:rPr lang="en-AU" b="0" i="0" dirty="0">
                <a:solidFill>
                  <a:srgbClr val="000000"/>
                </a:solidFill>
                <a:effectLst/>
                <a:latin typeface="Open Sans" panose="020B0606030504020204" pitchFamily="34" charset="0"/>
              </a:rPr>
              <a:t> lacinia auctor.</a:t>
            </a:r>
            <a:endParaRPr lang="en-US" dirty="0"/>
          </a:p>
        </p:txBody>
      </p:sp>
      <p:sp>
        <p:nvSpPr>
          <p:cNvPr id="33" name="Picture Placeholder 29">
            <a:extLst>
              <a:ext uri="{FF2B5EF4-FFF2-40B4-BE49-F238E27FC236}">
                <a16:creationId xmlns:a16="http://schemas.microsoft.com/office/drawing/2014/main" id="{61DE2DC0-52D8-E568-7D6C-778421F56B90}"/>
              </a:ext>
            </a:extLst>
          </p:cNvPr>
          <p:cNvSpPr>
            <a:spLocks noGrp="1"/>
          </p:cNvSpPr>
          <p:nvPr>
            <p:ph type="pic" sz="quarter" idx="30" hasCustomPrompt="1"/>
          </p:nvPr>
        </p:nvSpPr>
        <p:spPr>
          <a:xfrm>
            <a:off x="4183219"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39" name="Straight Connector 38">
            <a:extLst>
              <a:ext uri="{FF2B5EF4-FFF2-40B4-BE49-F238E27FC236}">
                <a16:creationId xmlns:a16="http://schemas.microsoft.com/office/drawing/2014/main" id="{F3CEF3D7-92C8-503D-8619-9EFC9A4E3A45}"/>
              </a:ext>
            </a:extLst>
          </p:cNvPr>
          <p:cNvCxnSpPr>
            <a:cxnSpLocks/>
          </p:cNvCxnSpPr>
          <p:nvPr userDrawn="1"/>
        </p:nvCxnSpPr>
        <p:spPr>
          <a:xfrm>
            <a:off x="4399869"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B0F9538-6966-3096-5583-38342B134CD9}"/>
              </a:ext>
            </a:extLst>
          </p:cNvPr>
          <p:cNvSpPr>
            <a:spLocks noGrp="1"/>
          </p:cNvSpPr>
          <p:nvPr>
            <p:ph type="body" sz="quarter" idx="31" hasCustomPrompt="1"/>
          </p:nvPr>
        </p:nvSpPr>
        <p:spPr>
          <a:xfrm>
            <a:off x="5591981" y="1850900"/>
            <a:ext cx="130801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51" name="Text Placeholder 25">
            <a:extLst>
              <a:ext uri="{FF2B5EF4-FFF2-40B4-BE49-F238E27FC236}">
                <a16:creationId xmlns:a16="http://schemas.microsoft.com/office/drawing/2014/main" id="{42C9DD9C-4D9F-CD1C-6696-FD734AD2D1BF}"/>
              </a:ext>
            </a:extLst>
          </p:cNvPr>
          <p:cNvSpPr>
            <a:spLocks noGrp="1"/>
          </p:cNvSpPr>
          <p:nvPr>
            <p:ph type="body" sz="quarter" idx="32" hasCustomPrompt="1"/>
          </p:nvPr>
        </p:nvSpPr>
        <p:spPr>
          <a:xfrm>
            <a:off x="5591981" y="2256784"/>
            <a:ext cx="130801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two lines of copy</a:t>
            </a:r>
            <a:endParaRPr lang="en-US" dirty="0"/>
          </a:p>
        </p:txBody>
      </p:sp>
      <p:sp>
        <p:nvSpPr>
          <p:cNvPr id="52" name="Text Placeholder 25">
            <a:extLst>
              <a:ext uri="{FF2B5EF4-FFF2-40B4-BE49-F238E27FC236}">
                <a16:creationId xmlns:a16="http://schemas.microsoft.com/office/drawing/2014/main" id="{80C3330D-3452-4B89-9902-EBDE5CFD3F8B}"/>
              </a:ext>
            </a:extLst>
          </p:cNvPr>
          <p:cNvSpPr>
            <a:spLocks noGrp="1"/>
          </p:cNvSpPr>
          <p:nvPr>
            <p:ph type="body" sz="quarter" idx="33" hasCustomPrompt="1"/>
          </p:nvPr>
        </p:nvSpPr>
        <p:spPr>
          <a:xfrm>
            <a:off x="5591981" y="2714921"/>
            <a:ext cx="130801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50 words.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Duis </a:t>
            </a:r>
            <a:r>
              <a:rPr lang="en-AU" b="0" i="0" dirty="0" err="1">
                <a:solidFill>
                  <a:srgbClr val="000000"/>
                </a:solidFill>
                <a:effectLst/>
                <a:latin typeface="Open Sans" panose="020B0606030504020204" pitchFamily="34" charset="0"/>
              </a:rPr>
              <a:t>hendrerit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id </a:t>
            </a:r>
            <a:r>
              <a:rPr lang="en-AU" b="0" i="0" dirty="0" err="1">
                <a:solidFill>
                  <a:srgbClr val="000000"/>
                </a:solidFill>
                <a:effectLst/>
                <a:latin typeface="Open Sans" panose="020B0606030504020204" pitchFamily="34" charset="0"/>
              </a:rPr>
              <a:t>malesuada</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suscipit</a:t>
            </a:r>
            <a:r>
              <a:rPr lang="en-AU" b="0" i="0" dirty="0">
                <a:solidFill>
                  <a:srgbClr val="000000"/>
                </a:solidFill>
                <a:effectLst/>
                <a:latin typeface="Open Sans" panose="020B0606030504020204" pitchFamily="34" charset="0"/>
              </a:rPr>
              <a:t>. Cras magna </a:t>
            </a:r>
            <a:r>
              <a:rPr lang="en-AU" b="0" i="0" dirty="0" err="1">
                <a:solidFill>
                  <a:srgbClr val="000000"/>
                </a:solidFill>
                <a:effectLst/>
                <a:latin typeface="Open Sans" panose="020B0606030504020204" pitchFamily="34" charset="0"/>
              </a:rPr>
              <a:t>leo</a:t>
            </a:r>
            <a:r>
              <a:rPr lang="en-AU" b="0" i="0" dirty="0">
                <a:solidFill>
                  <a:srgbClr val="000000"/>
                </a:solidFill>
                <a:effectLst/>
                <a:latin typeface="Open Sans" panose="020B0606030504020204" pitchFamily="34" charset="0"/>
              </a:rPr>
              <a:t>, fermentum sed </a:t>
            </a:r>
            <a:r>
              <a:rPr lang="en-AU" b="0" i="0" dirty="0" err="1">
                <a:solidFill>
                  <a:srgbClr val="000000"/>
                </a:solidFill>
                <a:effectLst/>
                <a:latin typeface="Open Sans" panose="020B0606030504020204" pitchFamily="34" charset="0"/>
              </a:rPr>
              <a:t>luctus</a:t>
            </a:r>
            <a:r>
              <a:rPr lang="en-AU" b="0" i="0" dirty="0">
                <a:solidFill>
                  <a:srgbClr val="000000"/>
                </a:solidFill>
                <a:effectLst/>
                <a:latin typeface="Open Sans" panose="020B0606030504020204" pitchFamily="34" charset="0"/>
              </a:rPr>
              <a:t> a, </a:t>
            </a:r>
            <a:r>
              <a:rPr lang="en-AU" b="0" i="0" dirty="0" err="1">
                <a:solidFill>
                  <a:srgbClr val="000000"/>
                </a:solidFill>
                <a:effectLst/>
                <a:latin typeface="Open Sans" panose="020B0606030504020204" pitchFamily="34" charset="0"/>
              </a:rPr>
              <a:t>sagittis</a:t>
            </a:r>
            <a:r>
              <a:rPr lang="en-AU" b="0" i="0" dirty="0">
                <a:solidFill>
                  <a:srgbClr val="000000"/>
                </a:solidFill>
                <a:effectLst/>
                <a:latin typeface="Open Sans" panose="020B0606030504020204" pitchFamily="34" charset="0"/>
              </a:rPr>
              <a:t> at mi. </a:t>
            </a:r>
            <a:r>
              <a:rPr lang="en-AU" b="0" i="0" dirty="0" err="1">
                <a:solidFill>
                  <a:srgbClr val="000000"/>
                </a:solidFill>
                <a:effectLst/>
                <a:latin typeface="Open Sans" panose="020B0606030504020204" pitchFamily="34" charset="0"/>
              </a:rPr>
              <a:t>Pellentesque</a:t>
            </a:r>
            <a:r>
              <a:rPr lang="en-AU" b="0" i="0" dirty="0">
                <a:solidFill>
                  <a:srgbClr val="000000"/>
                </a:solidFill>
                <a:effectLst/>
                <a:latin typeface="Open Sans" panose="020B0606030504020204" pitchFamily="34" charset="0"/>
              </a:rPr>
              <a:t> maximus, </a:t>
            </a:r>
            <a:r>
              <a:rPr lang="en-AU" b="0" i="0" dirty="0" err="1">
                <a:solidFill>
                  <a:srgbClr val="000000"/>
                </a:solidFill>
                <a:effectLst/>
                <a:latin typeface="Open Sans" panose="020B0606030504020204" pitchFamily="34" charset="0"/>
              </a:rPr>
              <a:t>sem</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convallis pharetra, </a:t>
            </a:r>
            <a:r>
              <a:rPr lang="en-AU" b="0" i="0" dirty="0" err="1">
                <a:solidFill>
                  <a:srgbClr val="000000"/>
                </a:solidFill>
                <a:effectLst/>
                <a:latin typeface="Open Sans" panose="020B0606030504020204" pitchFamily="34" charset="0"/>
              </a:rPr>
              <a:t>est</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ullamcorper</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ultrices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velit</a:t>
            </a:r>
            <a:r>
              <a:rPr lang="en-AU" b="0" i="0" dirty="0">
                <a:solidFill>
                  <a:srgbClr val="000000"/>
                </a:solidFill>
                <a:effectLst/>
                <a:latin typeface="Open Sans" panose="020B0606030504020204" pitchFamily="34" charset="0"/>
              </a:rPr>
              <a:t> in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etiam</a:t>
            </a:r>
            <a:r>
              <a:rPr lang="en-AU" b="0" i="0" dirty="0">
                <a:solidFill>
                  <a:srgbClr val="000000"/>
                </a:solidFill>
                <a:effectLst/>
                <a:latin typeface="Open Sans" panose="020B0606030504020204" pitchFamily="34" charset="0"/>
              </a:rPr>
              <a:t> lacinia auctor.</a:t>
            </a:r>
            <a:endParaRPr lang="en-US" dirty="0"/>
          </a:p>
        </p:txBody>
      </p:sp>
      <p:sp>
        <p:nvSpPr>
          <p:cNvPr id="63" name="Picture Placeholder 29">
            <a:extLst>
              <a:ext uri="{FF2B5EF4-FFF2-40B4-BE49-F238E27FC236}">
                <a16:creationId xmlns:a16="http://schemas.microsoft.com/office/drawing/2014/main" id="{BFF1C70C-C1F7-DF4E-31A3-9D5E61419D31}"/>
              </a:ext>
            </a:extLst>
          </p:cNvPr>
          <p:cNvSpPr>
            <a:spLocks noGrp="1"/>
          </p:cNvSpPr>
          <p:nvPr>
            <p:ph type="pic" sz="quarter" idx="34" hasCustomPrompt="1"/>
          </p:nvPr>
        </p:nvSpPr>
        <p:spPr>
          <a:xfrm>
            <a:off x="5845939"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64" name="Straight Connector 63">
            <a:extLst>
              <a:ext uri="{FF2B5EF4-FFF2-40B4-BE49-F238E27FC236}">
                <a16:creationId xmlns:a16="http://schemas.microsoft.com/office/drawing/2014/main" id="{7F7A8237-2A6F-F0E5-7764-6E4D728C5F21}"/>
              </a:ext>
            </a:extLst>
          </p:cNvPr>
          <p:cNvCxnSpPr>
            <a:cxnSpLocks/>
          </p:cNvCxnSpPr>
          <p:nvPr userDrawn="1"/>
        </p:nvCxnSpPr>
        <p:spPr>
          <a:xfrm>
            <a:off x="6062589"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5" name="Text Placeholder 25">
            <a:extLst>
              <a:ext uri="{FF2B5EF4-FFF2-40B4-BE49-F238E27FC236}">
                <a16:creationId xmlns:a16="http://schemas.microsoft.com/office/drawing/2014/main" id="{352F1DA9-2042-9A47-98BD-B3643ACD9702}"/>
              </a:ext>
            </a:extLst>
          </p:cNvPr>
          <p:cNvSpPr>
            <a:spLocks noGrp="1"/>
          </p:cNvSpPr>
          <p:nvPr>
            <p:ph type="body" sz="quarter" idx="35" hasCustomPrompt="1"/>
          </p:nvPr>
        </p:nvSpPr>
        <p:spPr>
          <a:xfrm>
            <a:off x="7260594" y="1850900"/>
            <a:ext cx="1308016" cy="431973"/>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endParaRPr lang="en-GB" dirty="0"/>
          </a:p>
          <a:p>
            <a:pPr lvl="0"/>
            <a:r>
              <a:rPr lang="en-GB" dirty="0" err="1"/>
              <a:t>Lastname</a:t>
            </a:r>
            <a:endParaRPr lang="en-US" dirty="0"/>
          </a:p>
        </p:txBody>
      </p:sp>
      <p:sp>
        <p:nvSpPr>
          <p:cNvPr id="66" name="Text Placeholder 25">
            <a:extLst>
              <a:ext uri="{FF2B5EF4-FFF2-40B4-BE49-F238E27FC236}">
                <a16:creationId xmlns:a16="http://schemas.microsoft.com/office/drawing/2014/main" id="{A006DA90-A64A-E9AA-7651-6502DBBBCCBE}"/>
              </a:ext>
            </a:extLst>
          </p:cNvPr>
          <p:cNvSpPr>
            <a:spLocks noGrp="1"/>
          </p:cNvSpPr>
          <p:nvPr>
            <p:ph type="body" sz="quarter" idx="36" hasCustomPrompt="1"/>
          </p:nvPr>
        </p:nvSpPr>
        <p:spPr>
          <a:xfrm>
            <a:off x="7260594" y="2256784"/>
            <a:ext cx="130801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two lines of copy</a:t>
            </a:r>
            <a:endParaRPr lang="en-US" dirty="0"/>
          </a:p>
        </p:txBody>
      </p:sp>
      <p:sp>
        <p:nvSpPr>
          <p:cNvPr id="67" name="Text Placeholder 25">
            <a:extLst>
              <a:ext uri="{FF2B5EF4-FFF2-40B4-BE49-F238E27FC236}">
                <a16:creationId xmlns:a16="http://schemas.microsoft.com/office/drawing/2014/main" id="{231D638E-EBCE-1C49-24C1-DE11711AD097}"/>
              </a:ext>
            </a:extLst>
          </p:cNvPr>
          <p:cNvSpPr>
            <a:spLocks noGrp="1"/>
          </p:cNvSpPr>
          <p:nvPr>
            <p:ph type="body" sz="quarter" idx="37" hasCustomPrompt="1"/>
          </p:nvPr>
        </p:nvSpPr>
        <p:spPr>
          <a:xfrm>
            <a:off x="7260594" y="2714921"/>
            <a:ext cx="130801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50 words.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Duis </a:t>
            </a:r>
            <a:r>
              <a:rPr lang="en-AU" b="0" i="0" dirty="0" err="1">
                <a:solidFill>
                  <a:srgbClr val="000000"/>
                </a:solidFill>
                <a:effectLst/>
                <a:latin typeface="Open Sans" panose="020B0606030504020204" pitchFamily="34" charset="0"/>
              </a:rPr>
              <a:t>hendrerit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id </a:t>
            </a:r>
            <a:r>
              <a:rPr lang="en-AU" b="0" i="0" dirty="0" err="1">
                <a:solidFill>
                  <a:srgbClr val="000000"/>
                </a:solidFill>
                <a:effectLst/>
                <a:latin typeface="Open Sans" panose="020B0606030504020204" pitchFamily="34" charset="0"/>
              </a:rPr>
              <a:t>malesuada</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suscipit</a:t>
            </a:r>
            <a:r>
              <a:rPr lang="en-AU" b="0" i="0" dirty="0">
                <a:solidFill>
                  <a:srgbClr val="000000"/>
                </a:solidFill>
                <a:effectLst/>
                <a:latin typeface="Open Sans" panose="020B0606030504020204" pitchFamily="34" charset="0"/>
              </a:rPr>
              <a:t>. Cras magna </a:t>
            </a:r>
            <a:r>
              <a:rPr lang="en-AU" b="0" i="0" dirty="0" err="1">
                <a:solidFill>
                  <a:srgbClr val="000000"/>
                </a:solidFill>
                <a:effectLst/>
                <a:latin typeface="Open Sans" panose="020B0606030504020204" pitchFamily="34" charset="0"/>
              </a:rPr>
              <a:t>leo</a:t>
            </a:r>
            <a:r>
              <a:rPr lang="en-AU" b="0" i="0" dirty="0">
                <a:solidFill>
                  <a:srgbClr val="000000"/>
                </a:solidFill>
                <a:effectLst/>
                <a:latin typeface="Open Sans" panose="020B0606030504020204" pitchFamily="34" charset="0"/>
              </a:rPr>
              <a:t>, fermentum sed </a:t>
            </a:r>
            <a:r>
              <a:rPr lang="en-AU" b="0" i="0" dirty="0" err="1">
                <a:solidFill>
                  <a:srgbClr val="000000"/>
                </a:solidFill>
                <a:effectLst/>
                <a:latin typeface="Open Sans" panose="020B0606030504020204" pitchFamily="34" charset="0"/>
              </a:rPr>
              <a:t>luctus</a:t>
            </a:r>
            <a:r>
              <a:rPr lang="en-AU" b="0" i="0" dirty="0">
                <a:solidFill>
                  <a:srgbClr val="000000"/>
                </a:solidFill>
                <a:effectLst/>
                <a:latin typeface="Open Sans" panose="020B0606030504020204" pitchFamily="34" charset="0"/>
              </a:rPr>
              <a:t> a, </a:t>
            </a:r>
            <a:r>
              <a:rPr lang="en-AU" b="0" i="0" dirty="0" err="1">
                <a:solidFill>
                  <a:srgbClr val="000000"/>
                </a:solidFill>
                <a:effectLst/>
                <a:latin typeface="Open Sans" panose="020B0606030504020204" pitchFamily="34" charset="0"/>
              </a:rPr>
              <a:t>sagittis</a:t>
            </a:r>
            <a:r>
              <a:rPr lang="en-AU" b="0" i="0" dirty="0">
                <a:solidFill>
                  <a:srgbClr val="000000"/>
                </a:solidFill>
                <a:effectLst/>
                <a:latin typeface="Open Sans" panose="020B0606030504020204" pitchFamily="34" charset="0"/>
              </a:rPr>
              <a:t> at mi. </a:t>
            </a:r>
            <a:r>
              <a:rPr lang="en-AU" b="0" i="0" dirty="0" err="1">
                <a:solidFill>
                  <a:srgbClr val="000000"/>
                </a:solidFill>
                <a:effectLst/>
                <a:latin typeface="Open Sans" panose="020B0606030504020204" pitchFamily="34" charset="0"/>
              </a:rPr>
              <a:t>Pellentesque</a:t>
            </a:r>
            <a:r>
              <a:rPr lang="en-AU" b="0" i="0" dirty="0">
                <a:solidFill>
                  <a:srgbClr val="000000"/>
                </a:solidFill>
                <a:effectLst/>
                <a:latin typeface="Open Sans" panose="020B0606030504020204" pitchFamily="34" charset="0"/>
              </a:rPr>
              <a:t> maximus, </a:t>
            </a:r>
            <a:r>
              <a:rPr lang="en-AU" b="0" i="0" dirty="0" err="1">
                <a:solidFill>
                  <a:srgbClr val="000000"/>
                </a:solidFill>
                <a:effectLst/>
                <a:latin typeface="Open Sans" panose="020B0606030504020204" pitchFamily="34" charset="0"/>
              </a:rPr>
              <a:t>sem</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convallis pharetra, </a:t>
            </a:r>
            <a:r>
              <a:rPr lang="en-AU" b="0" i="0" dirty="0" err="1">
                <a:solidFill>
                  <a:srgbClr val="000000"/>
                </a:solidFill>
                <a:effectLst/>
                <a:latin typeface="Open Sans" panose="020B0606030504020204" pitchFamily="34" charset="0"/>
              </a:rPr>
              <a:t>est</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ullamcorper</a:t>
            </a:r>
            <a:r>
              <a:rPr lang="en-AU" b="0" i="0" dirty="0">
                <a:solidFill>
                  <a:srgbClr val="000000"/>
                </a:solidFill>
                <a:effectLst/>
                <a:latin typeface="Open Sans" panose="020B0606030504020204" pitchFamily="34" charset="0"/>
              </a:rPr>
              <a:t> diam,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ultrices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felis</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velit</a:t>
            </a:r>
            <a:r>
              <a:rPr lang="en-AU" b="0" i="0" dirty="0">
                <a:solidFill>
                  <a:srgbClr val="000000"/>
                </a:solidFill>
                <a:effectLst/>
                <a:latin typeface="Open Sans" panose="020B0606030504020204" pitchFamily="34" charset="0"/>
              </a:rPr>
              <a:t> in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etiam</a:t>
            </a:r>
            <a:r>
              <a:rPr lang="en-AU" b="0" i="0" dirty="0">
                <a:solidFill>
                  <a:srgbClr val="000000"/>
                </a:solidFill>
                <a:effectLst/>
                <a:latin typeface="Open Sans" panose="020B0606030504020204" pitchFamily="34" charset="0"/>
              </a:rPr>
              <a:t> lacinia auctor.</a:t>
            </a:r>
            <a:endParaRPr lang="en-US" dirty="0"/>
          </a:p>
        </p:txBody>
      </p:sp>
      <p:sp>
        <p:nvSpPr>
          <p:cNvPr id="68" name="Picture Placeholder 29">
            <a:extLst>
              <a:ext uri="{FF2B5EF4-FFF2-40B4-BE49-F238E27FC236}">
                <a16:creationId xmlns:a16="http://schemas.microsoft.com/office/drawing/2014/main" id="{ED6F909B-94BE-BBB9-2E6E-CCEDA1EEB860}"/>
              </a:ext>
            </a:extLst>
          </p:cNvPr>
          <p:cNvSpPr>
            <a:spLocks noGrp="1"/>
          </p:cNvSpPr>
          <p:nvPr>
            <p:ph type="pic" sz="quarter" idx="38" hasCustomPrompt="1"/>
          </p:nvPr>
        </p:nvSpPr>
        <p:spPr>
          <a:xfrm>
            <a:off x="7514552" y="970679"/>
            <a:ext cx="800100" cy="800100"/>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69" name="Straight Connector 68">
            <a:extLst>
              <a:ext uri="{FF2B5EF4-FFF2-40B4-BE49-F238E27FC236}">
                <a16:creationId xmlns:a16="http://schemas.microsoft.com/office/drawing/2014/main" id="{42948AE1-DEC5-AB30-6721-068ABB1463AD}"/>
              </a:ext>
            </a:extLst>
          </p:cNvPr>
          <p:cNvCxnSpPr>
            <a:cxnSpLocks/>
          </p:cNvCxnSpPr>
          <p:nvPr userDrawn="1"/>
        </p:nvCxnSpPr>
        <p:spPr>
          <a:xfrm>
            <a:off x="7731202"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81839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Profiles x4">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3" name="Rectangle 2">
            <a:extLst>
              <a:ext uri="{FF2B5EF4-FFF2-40B4-BE49-F238E27FC236}">
                <a16:creationId xmlns:a16="http://schemas.microsoft.com/office/drawing/2014/main" id="{514B650D-0262-378E-D5AF-86AA538089C4}"/>
              </a:ext>
            </a:extLst>
          </p:cNvPr>
          <p:cNvSpPr/>
          <p:nvPr userDrawn="1"/>
        </p:nvSpPr>
        <p:spPr>
          <a:xfrm>
            <a:off x="476319" y="1050800"/>
            <a:ext cx="1935441"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34" name="Text Placeholder 25">
            <a:extLst>
              <a:ext uri="{FF2B5EF4-FFF2-40B4-BE49-F238E27FC236}">
                <a16:creationId xmlns:a16="http://schemas.microsoft.com/office/drawing/2014/main" id="{736D3985-D741-DAF0-FE8F-63D883124061}"/>
              </a:ext>
            </a:extLst>
          </p:cNvPr>
          <p:cNvSpPr>
            <a:spLocks noGrp="1"/>
          </p:cNvSpPr>
          <p:nvPr>
            <p:ph type="body" sz="quarter" idx="19" hasCustomPrompt="1"/>
          </p:nvPr>
        </p:nvSpPr>
        <p:spPr>
          <a:xfrm>
            <a:off x="570756" y="2022527"/>
            <a:ext cx="1746566" cy="260346"/>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35" name="Text Placeholder 25">
            <a:extLst>
              <a:ext uri="{FF2B5EF4-FFF2-40B4-BE49-F238E27FC236}">
                <a16:creationId xmlns:a16="http://schemas.microsoft.com/office/drawing/2014/main" id="{E1566FE7-E7A6-FCD5-17EB-BC90E0D005A0}"/>
              </a:ext>
            </a:extLst>
          </p:cNvPr>
          <p:cNvSpPr>
            <a:spLocks noGrp="1"/>
          </p:cNvSpPr>
          <p:nvPr>
            <p:ph type="body" sz="quarter" idx="20" hasCustomPrompt="1"/>
          </p:nvPr>
        </p:nvSpPr>
        <p:spPr>
          <a:xfrm>
            <a:off x="570756" y="2256784"/>
            <a:ext cx="174656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a:t>
            </a:r>
            <a:br>
              <a:rPr lang="en-GB" dirty="0"/>
            </a:br>
            <a:r>
              <a:rPr lang="en-GB" dirty="0"/>
              <a:t>two lines of copy</a:t>
            </a:r>
            <a:endParaRPr lang="en-US" dirty="0"/>
          </a:p>
        </p:txBody>
      </p:sp>
      <p:sp>
        <p:nvSpPr>
          <p:cNvPr id="36" name="Text Placeholder 25">
            <a:extLst>
              <a:ext uri="{FF2B5EF4-FFF2-40B4-BE49-F238E27FC236}">
                <a16:creationId xmlns:a16="http://schemas.microsoft.com/office/drawing/2014/main" id="{28558ABC-C038-2CB7-DF59-4DB0BE2AF5ED}"/>
              </a:ext>
            </a:extLst>
          </p:cNvPr>
          <p:cNvSpPr>
            <a:spLocks noGrp="1"/>
          </p:cNvSpPr>
          <p:nvPr>
            <p:ph type="body" sz="quarter" idx="21" hasCustomPrompt="1"/>
          </p:nvPr>
        </p:nvSpPr>
        <p:spPr>
          <a:xfrm>
            <a:off x="570756" y="2714921"/>
            <a:ext cx="17465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75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Pellentesque</a:t>
            </a:r>
            <a:r>
              <a:rPr lang="en-GB" dirty="0"/>
              <a:t> maximus, </a:t>
            </a:r>
            <a:r>
              <a:rPr lang="en-GB" dirty="0" err="1"/>
              <a:t>sem</a:t>
            </a:r>
            <a:r>
              <a:rPr lang="en-GB" dirty="0"/>
              <a:t> </a:t>
            </a:r>
            <a:r>
              <a:rPr lang="en-GB" dirty="0" err="1"/>
              <a:t>eu</a:t>
            </a:r>
            <a:r>
              <a:rPr lang="en-GB" dirty="0"/>
              <a:t> convallis pharetra, </a:t>
            </a:r>
            <a:r>
              <a:rPr lang="en-GB" dirty="0" err="1"/>
              <a:t>est</a:t>
            </a:r>
            <a:r>
              <a:rPr lang="en-GB" dirty="0"/>
              <a:t> </a:t>
            </a:r>
            <a:r>
              <a:rPr lang="en-GB" dirty="0" err="1"/>
              <a:t>diam</a:t>
            </a:r>
            <a:r>
              <a:rPr lang="en-GB" dirty="0"/>
              <a:t> </a:t>
            </a:r>
            <a:r>
              <a:rPr lang="en-GB" dirty="0" err="1"/>
              <a:t>ullamcorper</a:t>
            </a:r>
            <a:r>
              <a:rPr lang="en-GB" dirty="0"/>
              <a:t> </a:t>
            </a:r>
            <a:r>
              <a:rPr lang="en-GB" dirty="0" err="1"/>
              <a:t>diam</a:t>
            </a:r>
            <a:r>
              <a:rPr lang="en-GB" dirty="0"/>
              <a:t>, </a:t>
            </a:r>
            <a:r>
              <a:rPr lang="en-GB" dirty="0" err="1"/>
              <a:t>eget</a:t>
            </a:r>
            <a:r>
              <a:rPr lang="en-GB" dirty="0"/>
              <a:t> </a:t>
            </a:r>
            <a:r>
              <a:rPr lang="en-GB" dirty="0" err="1"/>
              <a:t>ultrices</a:t>
            </a:r>
            <a:r>
              <a:rPr lang="en-GB" dirty="0"/>
              <a:t> </a:t>
            </a:r>
            <a:r>
              <a:rPr lang="en-GB" dirty="0" err="1"/>
              <a:t>felis</a:t>
            </a:r>
            <a:r>
              <a:rPr lang="en-GB" dirty="0"/>
              <a:t> </a:t>
            </a:r>
            <a:r>
              <a:rPr lang="en-GB" dirty="0" err="1"/>
              <a:t>velit</a:t>
            </a:r>
            <a:r>
              <a:rPr lang="en-GB" dirty="0"/>
              <a:t> in </a:t>
            </a:r>
            <a:r>
              <a:rPr lang="en-GB" dirty="0" err="1"/>
              <a:t>elit</a:t>
            </a:r>
            <a:r>
              <a:rPr lang="en-GB" dirty="0"/>
              <a:t>. </a:t>
            </a:r>
            <a:r>
              <a:rPr lang="en-GB" dirty="0" err="1"/>
              <a:t>Etiam</a:t>
            </a:r>
            <a:r>
              <a:rPr lang="en-GB" dirty="0"/>
              <a:t> lacinia auctor </a:t>
            </a:r>
            <a:r>
              <a:rPr lang="en-GB" dirty="0" err="1"/>
              <a:t>augue</a:t>
            </a:r>
            <a:r>
              <a:rPr lang="en-GB" dirty="0"/>
              <a:t>, vitae </a:t>
            </a:r>
            <a:r>
              <a:rPr lang="en-GB" dirty="0" err="1"/>
              <a:t>efficitur</a:t>
            </a:r>
            <a:r>
              <a:rPr lang="en-GB" dirty="0"/>
              <a:t> </a:t>
            </a:r>
            <a:r>
              <a:rPr lang="en-GB" dirty="0" err="1"/>
              <a:t>enim</a:t>
            </a:r>
            <a:r>
              <a:rPr lang="en-GB" dirty="0"/>
              <a:t> </a:t>
            </a:r>
            <a:r>
              <a:rPr lang="en-GB" dirty="0" err="1"/>
              <a:t>venenatis</a:t>
            </a:r>
            <a:r>
              <a:rPr lang="en-GB" dirty="0"/>
              <a:t> </a:t>
            </a:r>
            <a:r>
              <a:rPr lang="en-GB" dirty="0" err="1"/>
              <a:t>eget</a:t>
            </a:r>
            <a:r>
              <a:rPr lang="en-GB" dirty="0"/>
              <a:t>. Duis </a:t>
            </a:r>
            <a:r>
              <a:rPr lang="en-GB" dirty="0" err="1"/>
              <a:t>quis</a:t>
            </a:r>
            <a:r>
              <a:rPr lang="en-GB" dirty="0"/>
              <a:t> lorem pulvinar, </a:t>
            </a:r>
            <a:r>
              <a:rPr lang="en-GB" dirty="0" err="1"/>
              <a:t>dapibus</a:t>
            </a:r>
            <a:r>
              <a:rPr lang="en-GB" dirty="0"/>
              <a:t> </a:t>
            </a:r>
            <a:r>
              <a:rPr lang="en-GB" dirty="0" err="1"/>
              <a:t>justo</a:t>
            </a:r>
            <a:r>
              <a:rPr lang="en-GB" dirty="0"/>
              <a:t> in, </a:t>
            </a:r>
            <a:r>
              <a:rPr lang="en-GB" dirty="0" err="1"/>
              <a:t>vehicula</a:t>
            </a:r>
            <a:r>
              <a:rPr lang="en-GB" dirty="0"/>
              <a:t> </a:t>
            </a:r>
            <a:r>
              <a:rPr lang="en-GB" dirty="0" err="1"/>
              <a:t>nulla</a:t>
            </a:r>
            <a:r>
              <a:rPr lang="en-GB" dirty="0"/>
              <a:t>. Cras </a:t>
            </a:r>
            <a:r>
              <a:rPr lang="en-GB" dirty="0" err="1"/>
              <a:t>euismod</a:t>
            </a:r>
            <a:r>
              <a:rPr lang="en-GB" dirty="0"/>
              <a:t> </a:t>
            </a:r>
            <a:r>
              <a:rPr lang="en-GB" dirty="0" err="1"/>
              <a:t>ornare</a:t>
            </a:r>
            <a:r>
              <a:rPr lang="en-GB" dirty="0"/>
              <a:t> ex </a:t>
            </a:r>
            <a:r>
              <a:rPr lang="en-GB" dirty="0" err="1"/>
              <a:t>eu</a:t>
            </a:r>
            <a:r>
              <a:rPr lang="en-GB" dirty="0"/>
              <a:t> lacinia. </a:t>
            </a:r>
            <a:endParaRPr lang="en-US" dirty="0"/>
          </a:p>
        </p:txBody>
      </p:sp>
      <p:sp>
        <p:nvSpPr>
          <p:cNvPr id="37" name="Picture Placeholder 29">
            <a:extLst>
              <a:ext uri="{FF2B5EF4-FFF2-40B4-BE49-F238E27FC236}">
                <a16:creationId xmlns:a16="http://schemas.microsoft.com/office/drawing/2014/main" id="{D7F22DBE-8D6F-FBC0-DA2A-1F7FC2B3BF61}"/>
              </a:ext>
            </a:extLst>
          </p:cNvPr>
          <p:cNvSpPr>
            <a:spLocks noGrp="1"/>
          </p:cNvSpPr>
          <p:nvPr>
            <p:ph type="pic" sz="quarter" idx="22" hasCustomPrompt="1"/>
          </p:nvPr>
        </p:nvSpPr>
        <p:spPr>
          <a:xfrm>
            <a:off x="958176" y="970515"/>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38" name="Straight Connector 37">
            <a:extLst>
              <a:ext uri="{FF2B5EF4-FFF2-40B4-BE49-F238E27FC236}">
                <a16:creationId xmlns:a16="http://schemas.microsoft.com/office/drawing/2014/main" id="{B4AB3625-E6A9-8C3E-8826-DFF23509653C}"/>
              </a:ext>
            </a:extLst>
          </p:cNvPr>
          <p:cNvCxnSpPr>
            <a:cxnSpLocks/>
          </p:cNvCxnSpPr>
          <p:nvPr userDrawn="1"/>
        </p:nvCxnSpPr>
        <p:spPr>
          <a:xfrm>
            <a:off x="1260639"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E45E6E79-45D2-4200-C9E7-F657B7C93969}"/>
              </a:ext>
            </a:extLst>
          </p:cNvPr>
          <p:cNvSpPr/>
          <p:nvPr userDrawn="1"/>
        </p:nvSpPr>
        <p:spPr>
          <a:xfrm>
            <a:off x="2562514" y="1050800"/>
            <a:ext cx="1935441"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6" name="Rectangle 55">
            <a:extLst>
              <a:ext uri="{FF2B5EF4-FFF2-40B4-BE49-F238E27FC236}">
                <a16:creationId xmlns:a16="http://schemas.microsoft.com/office/drawing/2014/main" id="{F00A8257-CAB7-0BFB-5A63-C41B1ECCF303}"/>
              </a:ext>
            </a:extLst>
          </p:cNvPr>
          <p:cNvSpPr/>
          <p:nvPr userDrawn="1"/>
        </p:nvSpPr>
        <p:spPr>
          <a:xfrm>
            <a:off x="4648709" y="1050800"/>
            <a:ext cx="1935441"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7" name="Rectangle 56">
            <a:extLst>
              <a:ext uri="{FF2B5EF4-FFF2-40B4-BE49-F238E27FC236}">
                <a16:creationId xmlns:a16="http://schemas.microsoft.com/office/drawing/2014/main" id="{E43EE595-C08C-9AAE-EEFB-4C7834B048F2}"/>
              </a:ext>
            </a:extLst>
          </p:cNvPr>
          <p:cNvSpPr/>
          <p:nvPr userDrawn="1"/>
        </p:nvSpPr>
        <p:spPr>
          <a:xfrm>
            <a:off x="6734903" y="1050800"/>
            <a:ext cx="1935441"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8" name="Text Placeholder 25">
            <a:extLst>
              <a:ext uri="{FF2B5EF4-FFF2-40B4-BE49-F238E27FC236}">
                <a16:creationId xmlns:a16="http://schemas.microsoft.com/office/drawing/2014/main" id="{15A3A1F4-4E92-BF7F-BF07-99432EFF2D84}"/>
              </a:ext>
            </a:extLst>
          </p:cNvPr>
          <p:cNvSpPr>
            <a:spLocks noGrp="1"/>
          </p:cNvSpPr>
          <p:nvPr>
            <p:ph type="body" sz="quarter" idx="23" hasCustomPrompt="1"/>
          </p:nvPr>
        </p:nvSpPr>
        <p:spPr>
          <a:xfrm>
            <a:off x="2656951" y="2022527"/>
            <a:ext cx="1746566" cy="260346"/>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59" name="Text Placeholder 25">
            <a:extLst>
              <a:ext uri="{FF2B5EF4-FFF2-40B4-BE49-F238E27FC236}">
                <a16:creationId xmlns:a16="http://schemas.microsoft.com/office/drawing/2014/main" id="{7EC0A32F-D185-3BC1-D506-F2743B73AF20}"/>
              </a:ext>
            </a:extLst>
          </p:cNvPr>
          <p:cNvSpPr>
            <a:spLocks noGrp="1"/>
          </p:cNvSpPr>
          <p:nvPr>
            <p:ph type="body" sz="quarter" idx="24" hasCustomPrompt="1"/>
          </p:nvPr>
        </p:nvSpPr>
        <p:spPr>
          <a:xfrm>
            <a:off x="2656951" y="2256784"/>
            <a:ext cx="174656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a:t>
            </a:r>
            <a:br>
              <a:rPr lang="en-GB" dirty="0"/>
            </a:br>
            <a:r>
              <a:rPr lang="en-GB" dirty="0"/>
              <a:t>two lines of copy</a:t>
            </a:r>
            <a:endParaRPr lang="en-US" dirty="0"/>
          </a:p>
        </p:txBody>
      </p:sp>
      <p:sp>
        <p:nvSpPr>
          <p:cNvPr id="60" name="Text Placeholder 25">
            <a:extLst>
              <a:ext uri="{FF2B5EF4-FFF2-40B4-BE49-F238E27FC236}">
                <a16:creationId xmlns:a16="http://schemas.microsoft.com/office/drawing/2014/main" id="{BF90AE87-0FAE-04E5-5610-73A95C812DC5}"/>
              </a:ext>
            </a:extLst>
          </p:cNvPr>
          <p:cNvSpPr>
            <a:spLocks noGrp="1"/>
          </p:cNvSpPr>
          <p:nvPr>
            <p:ph type="body" sz="quarter" idx="25" hasCustomPrompt="1"/>
          </p:nvPr>
        </p:nvSpPr>
        <p:spPr>
          <a:xfrm>
            <a:off x="2656951" y="2714921"/>
            <a:ext cx="17465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75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Pellentesque</a:t>
            </a:r>
            <a:r>
              <a:rPr lang="en-GB" dirty="0"/>
              <a:t> maximus, </a:t>
            </a:r>
            <a:r>
              <a:rPr lang="en-GB" dirty="0" err="1"/>
              <a:t>sem</a:t>
            </a:r>
            <a:r>
              <a:rPr lang="en-GB" dirty="0"/>
              <a:t> </a:t>
            </a:r>
            <a:r>
              <a:rPr lang="en-GB" dirty="0" err="1"/>
              <a:t>eu</a:t>
            </a:r>
            <a:r>
              <a:rPr lang="en-GB" dirty="0"/>
              <a:t> convallis pharetra, </a:t>
            </a:r>
            <a:r>
              <a:rPr lang="en-GB" dirty="0" err="1"/>
              <a:t>est</a:t>
            </a:r>
            <a:r>
              <a:rPr lang="en-GB" dirty="0"/>
              <a:t> </a:t>
            </a:r>
            <a:r>
              <a:rPr lang="en-GB" dirty="0" err="1"/>
              <a:t>diam</a:t>
            </a:r>
            <a:r>
              <a:rPr lang="en-GB" dirty="0"/>
              <a:t> </a:t>
            </a:r>
            <a:r>
              <a:rPr lang="en-GB" dirty="0" err="1"/>
              <a:t>ullamcorper</a:t>
            </a:r>
            <a:r>
              <a:rPr lang="en-GB" dirty="0"/>
              <a:t> </a:t>
            </a:r>
            <a:r>
              <a:rPr lang="en-GB" dirty="0" err="1"/>
              <a:t>diam</a:t>
            </a:r>
            <a:r>
              <a:rPr lang="en-GB" dirty="0"/>
              <a:t>, </a:t>
            </a:r>
            <a:r>
              <a:rPr lang="en-GB" dirty="0" err="1"/>
              <a:t>eget</a:t>
            </a:r>
            <a:r>
              <a:rPr lang="en-GB" dirty="0"/>
              <a:t> </a:t>
            </a:r>
            <a:r>
              <a:rPr lang="en-GB" dirty="0" err="1"/>
              <a:t>ultrices</a:t>
            </a:r>
            <a:r>
              <a:rPr lang="en-GB" dirty="0"/>
              <a:t> </a:t>
            </a:r>
            <a:r>
              <a:rPr lang="en-GB" dirty="0" err="1"/>
              <a:t>felis</a:t>
            </a:r>
            <a:r>
              <a:rPr lang="en-GB" dirty="0"/>
              <a:t> </a:t>
            </a:r>
            <a:r>
              <a:rPr lang="en-GB" dirty="0" err="1"/>
              <a:t>velit</a:t>
            </a:r>
            <a:r>
              <a:rPr lang="en-GB" dirty="0"/>
              <a:t> in </a:t>
            </a:r>
            <a:r>
              <a:rPr lang="en-GB" dirty="0" err="1"/>
              <a:t>elit</a:t>
            </a:r>
            <a:r>
              <a:rPr lang="en-GB" dirty="0"/>
              <a:t>. </a:t>
            </a:r>
            <a:r>
              <a:rPr lang="en-GB" dirty="0" err="1"/>
              <a:t>Etiam</a:t>
            </a:r>
            <a:r>
              <a:rPr lang="en-GB" dirty="0"/>
              <a:t> lacinia auctor </a:t>
            </a:r>
            <a:r>
              <a:rPr lang="en-GB" dirty="0" err="1"/>
              <a:t>augue</a:t>
            </a:r>
            <a:r>
              <a:rPr lang="en-GB" dirty="0"/>
              <a:t>, vitae </a:t>
            </a:r>
            <a:r>
              <a:rPr lang="en-GB" dirty="0" err="1"/>
              <a:t>efficitur</a:t>
            </a:r>
            <a:r>
              <a:rPr lang="en-GB" dirty="0"/>
              <a:t> </a:t>
            </a:r>
            <a:r>
              <a:rPr lang="en-GB" dirty="0" err="1"/>
              <a:t>enim</a:t>
            </a:r>
            <a:r>
              <a:rPr lang="en-GB" dirty="0"/>
              <a:t> </a:t>
            </a:r>
            <a:r>
              <a:rPr lang="en-GB" dirty="0" err="1"/>
              <a:t>venenatis</a:t>
            </a:r>
            <a:r>
              <a:rPr lang="en-GB" dirty="0"/>
              <a:t> </a:t>
            </a:r>
            <a:r>
              <a:rPr lang="en-GB" dirty="0" err="1"/>
              <a:t>eget</a:t>
            </a:r>
            <a:r>
              <a:rPr lang="en-GB" dirty="0"/>
              <a:t>. Duis </a:t>
            </a:r>
            <a:r>
              <a:rPr lang="en-GB" dirty="0" err="1"/>
              <a:t>quis</a:t>
            </a:r>
            <a:r>
              <a:rPr lang="en-GB" dirty="0"/>
              <a:t> lorem pulvinar, </a:t>
            </a:r>
            <a:r>
              <a:rPr lang="en-GB" dirty="0" err="1"/>
              <a:t>dapibus</a:t>
            </a:r>
            <a:r>
              <a:rPr lang="en-GB" dirty="0"/>
              <a:t> </a:t>
            </a:r>
            <a:r>
              <a:rPr lang="en-GB" dirty="0" err="1"/>
              <a:t>justo</a:t>
            </a:r>
            <a:r>
              <a:rPr lang="en-GB" dirty="0"/>
              <a:t> in, </a:t>
            </a:r>
            <a:r>
              <a:rPr lang="en-GB" dirty="0" err="1"/>
              <a:t>vehicula</a:t>
            </a:r>
            <a:r>
              <a:rPr lang="en-GB" dirty="0"/>
              <a:t> </a:t>
            </a:r>
            <a:r>
              <a:rPr lang="en-GB" dirty="0" err="1"/>
              <a:t>nulla</a:t>
            </a:r>
            <a:r>
              <a:rPr lang="en-GB" dirty="0"/>
              <a:t>. Cras </a:t>
            </a:r>
            <a:r>
              <a:rPr lang="en-GB" dirty="0" err="1"/>
              <a:t>euismod</a:t>
            </a:r>
            <a:r>
              <a:rPr lang="en-GB" dirty="0"/>
              <a:t> </a:t>
            </a:r>
            <a:r>
              <a:rPr lang="en-GB" dirty="0" err="1"/>
              <a:t>ornare</a:t>
            </a:r>
            <a:r>
              <a:rPr lang="en-GB" dirty="0"/>
              <a:t> ex </a:t>
            </a:r>
            <a:r>
              <a:rPr lang="en-GB" dirty="0" err="1"/>
              <a:t>eu</a:t>
            </a:r>
            <a:r>
              <a:rPr lang="en-GB" dirty="0"/>
              <a:t> lacinia. </a:t>
            </a:r>
            <a:endParaRPr lang="en-US" dirty="0"/>
          </a:p>
        </p:txBody>
      </p:sp>
      <p:sp>
        <p:nvSpPr>
          <p:cNvPr id="61" name="Picture Placeholder 29">
            <a:extLst>
              <a:ext uri="{FF2B5EF4-FFF2-40B4-BE49-F238E27FC236}">
                <a16:creationId xmlns:a16="http://schemas.microsoft.com/office/drawing/2014/main" id="{37F6FF31-1301-1E83-A4E5-E0EDFE9A7353}"/>
              </a:ext>
            </a:extLst>
          </p:cNvPr>
          <p:cNvSpPr>
            <a:spLocks noGrp="1"/>
          </p:cNvSpPr>
          <p:nvPr>
            <p:ph type="pic" sz="quarter" idx="26" hasCustomPrompt="1"/>
          </p:nvPr>
        </p:nvSpPr>
        <p:spPr>
          <a:xfrm>
            <a:off x="3044371" y="970515"/>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62" name="Straight Connector 61">
            <a:extLst>
              <a:ext uri="{FF2B5EF4-FFF2-40B4-BE49-F238E27FC236}">
                <a16:creationId xmlns:a16="http://schemas.microsoft.com/office/drawing/2014/main" id="{961CA126-C4B1-6FCF-90F1-31C2DA16D3A9}"/>
              </a:ext>
            </a:extLst>
          </p:cNvPr>
          <p:cNvCxnSpPr>
            <a:cxnSpLocks/>
          </p:cNvCxnSpPr>
          <p:nvPr userDrawn="1"/>
        </p:nvCxnSpPr>
        <p:spPr>
          <a:xfrm>
            <a:off x="3346834"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0" name="Text Placeholder 25">
            <a:extLst>
              <a:ext uri="{FF2B5EF4-FFF2-40B4-BE49-F238E27FC236}">
                <a16:creationId xmlns:a16="http://schemas.microsoft.com/office/drawing/2014/main" id="{B12B853E-D729-3D75-93CC-4B4E93AA0674}"/>
              </a:ext>
            </a:extLst>
          </p:cNvPr>
          <p:cNvSpPr>
            <a:spLocks noGrp="1"/>
          </p:cNvSpPr>
          <p:nvPr>
            <p:ph type="body" sz="quarter" idx="27" hasCustomPrompt="1"/>
          </p:nvPr>
        </p:nvSpPr>
        <p:spPr>
          <a:xfrm>
            <a:off x="4743146" y="2022527"/>
            <a:ext cx="1746566" cy="260346"/>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71" name="Text Placeholder 25">
            <a:extLst>
              <a:ext uri="{FF2B5EF4-FFF2-40B4-BE49-F238E27FC236}">
                <a16:creationId xmlns:a16="http://schemas.microsoft.com/office/drawing/2014/main" id="{C55747D3-C775-E61E-F2A3-6D32389535A5}"/>
              </a:ext>
            </a:extLst>
          </p:cNvPr>
          <p:cNvSpPr>
            <a:spLocks noGrp="1"/>
          </p:cNvSpPr>
          <p:nvPr>
            <p:ph type="body" sz="quarter" idx="28" hasCustomPrompt="1"/>
          </p:nvPr>
        </p:nvSpPr>
        <p:spPr>
          <a:xfrm>
            <a:off x="4743146" y="2256784"/>
            <a:ext cx="174656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a:t>
            </a:r>
            <a:br>
              <a:rPr lang="en-GB" dirty="0"/>
            </a:br>
            <a:r>
              <a:rPr lang="en-GB" dirty="0"/>
              <a:t>two lines of copy</a:t>
            </a:r>
            <a:endParaRPr lang="en-US" dirty="0"/>
          </a:p>
        </p:txBody>
      </p:sp>
      <p:sp>
        <p:nvSpPr>
          <p:cNvPr id="72" name="Text Placeholder 25">
            <a:extLst>
              <a:ext uri="{FF2B5EF4-FFF2-40B4-BE49-F238E27FC236}">
                <a16:creationId xmlns:a16="http://schemas.microsoft.com/office/drawing/2014/main" id="{80C07DBE-5A86-A097-1DFD-DF79B56DD881}"/>
              </a:ext>
            </a:extLst>
          </p:cNvPr>
          <p:cNvSpPr>
            <a:spLocks noGrp="1"/>
          </p:cNvSpPr>
          <p:nvPr>
            <p:ph type="body" sz="quarter" idx="29" hasCustomPrompt="1"/>
          </p:nvPr>
        </p:nvSpPr>
        <p:spPr>
          <a:xfrm>
            <a:off x="4743146" y="2714921"/>
            <a:ext cx="17465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75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Pellentesque</a:t>
            </a:r>
            <a:r>
              <a:rPr lang="en-GB" dirty="0"/>
              <a:t> maximus, </a:t>
            </a:r>
            <a:r>
              <a:rPr lang="en-GB" dirty="0" err="1"/>
              <a:t>sem</a:t>
            </a:r>
            <a:r>
              <a:rPr lang="en-GB" dirty="0"/>
              <a:t> </a:t>
            </a:r>
            <a:r>
              <a:rPr lang="en-GB" dirty="0" err="1"/>
              <a:t>eu</a:t>
            </a:r>
            <a:r>
              <a:rPr lang="en-GB" dirty="0"/>
              <a:t> convallis pharetra, </a:t>
            </a:r>
            <a:r>
              <a:rPr lang="en-GB" dirty="0" err="1"/>
              <a:t>est</a:t>
            </a:r>
            <a:r>
              <a:rPr lang="en-GB" dirty="0"/>
              <a:t> </a:t>
            </a:r>
            <a:r>
              <a:rPr lang="en-GB" dirty="0" err="1"/>
              <a:t>diam</a:t>
            </a:r>
            <a:r>
              <a:rPr lang="en-GB" dirty="0"/>
              <a:t> </a:t>
            </a:r>
            <a:r>
              <a:rPr lang="en-GB" dirty="0" err="1"/>
              <a:t>ullamcorper</a:t>
            </a:r>
            <a:r>
              <a:rPr lang="en-GB" dirty="0"/>
              <a:t> </a:t>
            </a:r>
            <a:r>
              <a:rPr lang="en-GB" dirty="0" err="1"/>
              <a:t>diam</a:t>
            </a:r>
            <a:r>
              <a:rPr lang="en-GB" dirty="0"/>
              <a:t>, </a:t>
            </a:r>
            <a:r>
              <a:rPr lang="en-GB" dirty="0" err="1"/>
              <a:t>eget</a:t>
            </a:r>
            <a:r>
              <a:rPr lang="en-GB" dirty="0"/>
              <a:t> </a:t>
            </a:r>
            <a:r>
              <a:rPr lang="en-GB" dirty="0" err="1"/>
              <a:t>ultrices</a:t>
            </a:r>
            <a:r>
              <a:rPr lang="en-GB" dirty="0"/>
              <a:t> </a:t>
            </a:r>
            <a:r>
              <a:rPr lang="en-GB" dirty="0" err="1"/>
              <a:t>felis</a:t>
            </a:r>
            <a:r>
              <a:rPr lang="en-GB" dirty="0"/>
              <a:t> </a:t>
            </a:r>
            <a:r>
              <a:rPr lang="en-GB" dirty="0" err="1"/>
              <a:t>velit</a:t>
            </a:r>
            <a:r>
              <a:rPr lang="en-GB" dirty="0"/>
              <a:t> in </a:t>
            </a:r>
            <a:r>
              <a:rPr lang="en-GB" dirty="0" err="1"/>
              <a:t>elit</a:t>
            </a:r>
            <a:r>
              <a:rPr lang="en-GB" dirty="0"/>
              <a:t>. </a:t>
            </a:r>
            <a:r>
              <a:rPr lang="en-GB" dirty="0" err="1"/>
              <a:t>Etiam</a:t>
            </a:r>
            <a:r>
              <a:rPr lang="en-GB" dirty="0"/>
              <a:t> lacinia auctor </a:t>
            </a:r>
            <a:r>
              <a:rPr lang="en-GB" dirty="0" err="1"/>
              <a:t>augue</a:t>
            </a:r>
            <a:r>
              <a:rPr lang="en-GB" dirty="0"/>
              <a:t>, vitae </a:t>
            </a:r>
            <a:r>
              <a:rPr lang="en-GB" dirty="0" err="1"/>
              <a:t>efficitur</a:t>
            </a:r>
            <a:r>
              <a:rPr lang="en-GB" dirty="0"/>
              <a:t> </a:t>
            </a:r>
            <a:r>
              <a:rPr lang="en-GB" dirty="0" err="1"/>
              <a:t>enim</a:t>
            </a:r>
            <a:r>
              <a:rPr lang="en-GB" dirty="0"/>
              <a:t> </a:t>
            </a:r>
            <a:r>
              <a:rPr lang="en-GB" dirty="0" err="1"/>
              <a:t>venenatis</a:t>
            </a:r>
            <a:r>
              <a:rPr lang="en-GB" dirty="0"/>
              <a:t> </a:t>
            </a:r>
            <a:r>
              <a:rPr lang="en-GB" dirty="0" err="1"/>
              <a:t>eget</a:t>
            </a:r>
            <a:r>
              <a:rPr lang="en-GB" dirty="0"/>
              <a:t>. Duis </a:t>
            </a:r>
            <a:r>
              <a:rPr lang="en-GB" dirty="0" err="1"/>
              <a:t>quis</a:t>
            </a:r>
            <a:r>
              <a:rPr lang="en-GB" dirty="0"/>
              <a:t> lorem pulvinar, </a:t>
            </a:r>
            <a:r>
              <a:rPr lang="en-GB" dirty="0" err="1"/>
              <a:t>dapibus</a:t>
            </a:r>
            <a:r>
              <a:rPr lang="en-GB" dirty="0"/>
              <a:t> </a:t>
            </a:r>
            <a:r>
              <a:rPr lang="en-GB" dirty="0" err="1"/>
              <a:t>justo</a:t>
            </a:r>
            <a:r>
              <a:rPr lang="en-GB" dirty="0"/>
              <a:t> in, </a:t>
            </a:r>
            <a:r>
              <a:rPr lang="en-GB" dirty="0" err="1"/>
              <a:t>vehicula</a:t>
            </a:r>
            <a:r>
              <a:rPr lang="en-GB" dirty="0"/>
              <a:t> </a:t>
            </a:r>
            <a:r>
              <a:rPr lang="en-GB" dirty="0" err="1"/>
              <a:t>nulla</a:t>
            </a:r>
            <a:r>
              <a:rPr lang="en-GB" dirty="0"/>
              <a:t>. Cras </a:t>
            </a:r>
            <a:r>
              <a:rPr lang="en-GB" dirty="0" err="1"/>
              <a:t>euismod</a:t>
            </a:r>
            <a:r>
              <a:rPr lang="en-GB" dirty="0"/>
              <a:t> </a:t>
            </a:r>
            <a:r>
              <a:rPr lang="en-GB" dirty="0" err="1"/>
              <a:t>ornare</a:t>
            </a:r>
            <a:r>
              <a:rPr lang="en-GB" dirty="0"/>
              <a:t> ex </a:t>
            </a:r>
            <a:r>
              <a:rPr lang="en-GB" dirty="0" err="1"/>
              <a:t>eu</a:t>
            </a:r>
            <a:r>
              <a:rPr lang="en-GB" dirty="0"/>
              <a:t> lacinia. </a:t>
            </a:r>
            <a:endParaRPr lang="en-US" dirty="0"/>
          </a:p>
        </p:txBody>
      </p:sp>
      <p:sp>
        <p:nvSpPr>
          <p:cNvPr id="73" name="Picture Placeholder 29">
            <a:extLst>
              <a:ext uri="{FF2B5EF4-FFF2-40B4-BE49-F238E27FC236}">
                <a16:creationId xmlns:a16="http://schemas.microsoft.com/office/drawing/2014/main" id="{6C851945-D84C-9D0E-4C98-969627C1BAF1}"/>
              </a:ext>
            </a:extLst>
          </p:cNvPr>
          <p:cNvSpPr>
            <a:spLocks noGrp="1"/>
          </p:cNvSpPr>
          <p:nvPr>
            <p:ph type="pic" sz="quarter" idx="30" hasCustomPrompt="1"/>
          </p:nvPr>
        </p:nvSpPr>
        <p:spPr>
          <a:xfrm>
            <a:off x="5130566" y="970515"/>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74" name="Straight Connector 73">
            <a:extLst>
              <a:ext uri="{FF2B5EF4-FFF2-40B4-BE49-F238E27FC236}">
                <a16:creationId xmlns:a16="http://schemas.microsoft.com/office/drawing/2014/main" id="{90A50C24-84ED-5711-43E8-E283777BE208}"/>
              </a:ext>
            </a:extLst>
          </p:cNvPr>
          <p:cNvCxnSpPr>
            <a:cxnSpLocks/>
          </p:cNvCxnSpPr>
          <p:nvPr userDrawn="1"/>
        </p:nvCxnSpPr>
        <p:spPr>
          <a:xfrm>
            <a:off x="5433029"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5" name="Text Placeholder 25">
            <a:extLst>
              <a:ext uri="{FF2B5EF4-FFF2-40B4-BE49-F238E27FC236}">
                <a16:creationId xmlns:a16="http://schemas.microsoft.com/office/drawing/2014/main" id="{51A6ACF3-FBE5-2696-3EAC-55F61545C014}"/>
              </a:ext>
            </a:extLst>
          </p:cNvPr>
          <p:cNvSpPr>
            <a:spLocks noGrp="1"/>
          </p:cNvSpPr>
          <p:nvPr>
            <p:ph type="body" sz="quarter" idx="31" hasCustomPrompt="1"/>
          </p:nvPr>
        </p:nvSpPr>
        <p:spPr>
          <a:xfrm>
            <a:off x="6829340" y="2022527"/>
            <a:ext cx="1746566" cy="260346"/>
          </a:xfrm>
        </p:spPr>
        <p:txBody>
          <a:bodyPr>
            <a:normAutofit/>
          </a:bodyPr>
          <a:lstStyle>
            <a:lvl1pPr marL="0" indent="0" algn="ctr">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76" name="Text Placeholder 25">
            <a:extLst>
              <a:ext uri="{FF2B5EF4-FFF2-40B4-BE49-F238E27FC236}">
                <a16:creationId xmlns:a16="http://schemas.microsoft.com/office/drawing/2014/main" id="{6BD745B2-CFFA-5DFD-0B38-868F98DB127F}"/>
              </a:ext>
            </a:extLst>
          </p:cNvPr>
          <p:cNvSpPr>
            <a:spLocks noGrp="1"/>
          </p:cNvSpPr>
          <p:nvPr>
            <p:ph type="body" sz="quarter" idx="32" hasCustomPrompt="1"/>
          </p:nvPr>
        </p:nvSpPr>
        <p:spPr>
          <a:xfrm>
            <a:off x="6829340" y="2256784"/>
            <a:ext cx="1746566" cy="314966"/>
          </a:xfrm>
        </p:spPr>
        <p:txBody>
          <a:bodyPr>
            <a:normAutofit/>
          </a:bodyPr>
          <a:lstStyle>
            <a:lvl1pPr marL="0" indent="0" algn="ctr">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with room for </a:t>
            </a:r>
            <a:br>
              <a:rPr lang="en-GB" dirty="0"/>
            </a:br>
            <a:r>
              <a:rPr lang="en-GB" dirty="0"/>
              <a:t>two lines of copy</a:t>
            </a:r>
            <a:endParaRPr lang="en-US" dirty="0"/>
          </a:p>
        </p:txBody>
      </p:sp>
      <p:sp>
        <p:nvSpPr>
          <p:cNvPr id="77" name="Text Placeholder 25">
            <a:extLst>
              <a:ext uri="{FF2B5EF4-FFF2-40B4-BE49-F238E27FC236}">
                <a16:creationId xmlns:a16="http://schemas.microsoft.com/office/drawing/2014/main" id="{ED4E89C5-BEF3-AACC-1F4C-9871D998000C}"/>
              </a:ext>
            </a:extLst>
          </p:cNvPr>
          <p:cNvSpPr>
            <a:spLocks noGrp="1"/>
          </p:cNvSpPr>
          <p:nvPr>
            <p:ph type="body" sz="quarter" idx="33" hasCustomPrompt="1"/>
          </p:nvPr>
        </p:nvSpPr>
        <p:spPr>
          <a:xfrm>
            <a:off x="6829340" y="2714921"/>
            <a:ext cx="1746566" cy="1700933"/>
          </a:xfrm>
        </p:spPr>
        <p:txBody>
          <a:bodyPr>
            <a:noAutofit/>
          </a:bodyPr>
          <a:lstStyle>
            <a:lvl1pPr marL="0" indent="0" algn="ctr">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75 words.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Duis </a:t>
            </a:r>
            <a:r>
              <a:rPr lang="en-GB" dirty="0" err="1"/>
              <a:t>hendrerit</a:t>
            </a:r>
            <a:r>
              <a:rPr lang="en-GB" dirty="0"/>
              <a:t> </a:t>
            </a:r>
            <a:r>
              <a:rPr lang="en-GB" dirty="0" err="1"/>
              <a:t>felis</a:t>
            </a:r>
            <a:r>
              <a:rPr lang="en-GB" dirty="0"/>
              <a:t> id </a:t>
            </a:r>
            <a:r>
              <a:rPr lang="en-GB" dirty="0" err="1"/>
              <a:t>malesuada</a:t>
            </a:r>
            <a:r>
              <a:rPr lang="en-GB" dirty="0"/>
              <a:t> </a:t>
            </a:r>
            <a:r>
              <a:rPr lang="en-GB" dirty="0" err="1"/>
              <a:t>suscipit</a:t>
            </a:r>
            <a:r>
              <a:rPr lang="en-GB" dirty="0"/>
              <a:t>. Cras magna </a:t>
            </a:r>
            <a:r>
              <a:rPr lang="en-GB" dirty="0" err="1"/>
              <a:t>leo</a:t>
            </a:r>
            <a:r>
              <a:rPr lang="en-GB" dirty="0"/>
              <a:t>, fermentum </a:t>
            </a:r>
            <a:r>
              <a:rPr lang="en-GB" dirty="0" err="1"/>
              <a:t>sed</a:t>
            </a:r>
            <a:r>
              <a:rPr lang="en-GB" dirty="0"/>
              <a:t> </a:t>
            </a:r>
            <a:r>
              <a:rPr lang="en-GB" dirty="0" err="1"/>
              <a:t>luctus</a:t>
            </a:r>
            <a:r>
              <a:rPr lang="en-GB" dirty="0"/>
              <a:t> a, </a:t>
            </a:r>
            <a:r>
              <a:rPr lang="en-GB" dirty="0" err="1"/>
              <a:t>sagittis</a:t>
            </a:r>
            <a:r>
              <a:rPr lang="en-GB" dirty="0"/>
              <a:t> at mi. </a:t>
            </a:r>
            <a:r>
              <a:rPr lang="en-GB" dirty="0" err="1"/>
              <a:t>Pellentesque</a:t>
            </a:r>
            <a:r>
              <a:rPr lang="en-GB" dirty="0"/>
              <a:t> maximus, </a:t>
            </a:r>
            <a:r>
              <a:rPr lang="en-GB" dirty="0" err="1"/>
              <a:t>sem</a:t>
            </a:r>
            <a:r>
              <a:rPr lang="en-GB" dirty="0"/>
              <a:t> </a:t>
            </a:r>
            <a:r>
              <a:rPr lang="en-GB" dirty="0" err="1"/>
              <a:t>eu</a:t>
            </a:r>
            <a:r>
              <a:rPr lang="en-GB" dirty="0"/>
              <a:t> convallis pharetra, </a:t>
            </a:r>
            <a:r>
              <a:rPr lang="en-GB" dirty="0" err="1"/>
              <a:t>est</a:t>
            </a:r>
            <a:r>
              <a:rPr lang="en-GB" dirty="0"/>
              <a:t> </a:t>
            </a:r>
            <a:r>
              <a:rPr lang="en-GB" dirty="0" err="1"/>
              <a:t>diam</a:t>
            </a:r>
            <a:r>
              <a:rPr lang="en-GB" dirty="0"/>
              <a:t> </a:t>
            </a:r>
            <a:r>
              <a:rPr lang="en-GB" dirty="0" err="1"/>
              <a:t>ullamcorper</a:t>
            </a:r>
            <a:r>
              <a:rPr lang="en-GB" dirty="0"/>
              <a:t> </a:t>
            </a:r>
            <a:r>
              <a:rPr lang="en-GB" dirty="0" err="1"/>
              <a:t>diam</a:t>
            </a:r>
            <a:r>
              <a:rPr lang="en-GB" dirty="0"/>
              <a:t>, </a:t>
            </a:r>
            <a:r>
              <a:rPr lang="en-GB" dirty="0" err="1"/>
              <a:t>eget</a:t>
            </a:r>
            <a:r>
              <a:rPr lang="en-GB" dirty="0"/>
              <a:t> </a:t>
            </a:r>
            <a:r>
              <a:rPr lang="en-GB" dirty="0" err="1"/>
              <a:t>ultrices</a:t>
            </a:r>
            <a:r>
              <a:rPr lang="en-GB" dirty="0"/>
              <a:t> </a:t>
            </a:r>
            <a:r>
              <a:rPr lang="en-GB" dirty="0" err="1"/>
              <a:t>felis</a:t>
            </a:r>
            <a:r>
              <a:rPr lang="en-GB" dirty="0"/>
              <a:t> </a:t>
            </a:r>
            <a:r>
              <a:rPr lang="en-GB" dirty="0" err="1"/>
              <a:t>velit</a:t>
            </a:r>
            <a:r>
              <a:rPr lang="en-GB" dirty="0"/>
              <a:t> in </a:t>
            </a:r>
            <a:r>
              <a:rPr lang="en-GB" dirty="0" err="1"/>
              <a:t>elit</a:t>
            </a:r>
            <a:r>
              <a:rPr lang="en-GB" dirty="0"/>
              <a:t>. </a:t>
            </a:r>
            <a:r>
              <a:rPr lang="en-GB" dirty="0" err="1"/>
              <a:t>Etiam</a:t>
            </a:r>
            <a:r>
              <a:rPr lang="en-GB" dirty="0"/>
              <a:t> lacinia auctor </a:t>
            </a:r>
            <a:r>
              <a:rPr lang="en-GB" dirty="0" err="1"/>
              <a:t>augue</a:t>
            </a:r>
            <a:r>
              <a:rPr lang="en-GB" dirty="0"/>
              <a:t>, vitae </a:t>
            </a:r>
            <a:r>
              <a:rPr lang="en-GB" dirty="0" err="1"/>
              <a:t>efficitur</a:t>
            </a:r>
            <a:r>
              <a:rPr lang="en-GB" dirty="0"/>
              <a:t> </a:t>
            </a:r>
            <a:r>
              <a:rPr lang="en-GB" dirty="0" err="1"/>
              <a:t>enim</a:t>
            </a:r>
            <a:r>
              <a:rPr lang="en-GB" dirty="0"/>
              <a:t> </a:t>
            </a:r>
            <a:r>
              <a:rPr lang="en-GB" dirty="0" err="1"/>
              <a:t>venenatis</a:t>
            </a:r>
            <a:r>
              <a:rPr lang="en-GB" dirty="0"/>
              <a:t> </a:t>
            </a:r>
            <a:r>
              <a:rPr lang="en-GB" dirty="0" err="1"/>
              <a:t>eget</a:t>
            </a:r>
            <a:r>
              <a:rPr lang="en-GB" dirty="0"/>
              <a:t>. Duis </a:t>
            </a:r>
            <a:r>
              <a:rPr lang="en-GB" dirty="0" err="1"/>
              <a:t>quis</a:t>
            </a:r>
            <a:r>
              <a:rPr lang="en-GB" dirty="0"/>
              <a:t> lorem pulvinar, </a:t>
            </a:r>
            <a:r>
              <a:rPr lang="en-GB" dirty="0" err="1"/>
              <a:t>dapibus</a:t>
            </a:r>
            <a:r>
              <a:rPr lang="en-GB" dirty="0"/>
              <a:t> </a:t>
            </a:r>
            <a:r>
              <a:rPr lang="en-GB" dirty="0" err="1"/>
              <a:t>justo</a:t>
            </a:r>
            <a:r>
              <a:rPr lang="en-GB" dirty="0"/>
              <a:t> in, </a:t>
            </a:r>
            <a:r>
              <a:rPr lang="en-GB" dirty="0" err="1"/>
              <a:t>vehicula</a:t>
            </a:r>
            <a:r>
              <a:rPr lang="en-GB" dirty="0"/>
              <a:t> </a:t>
            </a:r>
            <a:r>
              <a:rPr lang="en-GB" dirty="0" err="1"/>
              <a:t>nulla</a:t>
            </a:r>
            <a:r>
              <a:rPr lang="en-GB" dirty="0"/>
              <a:t>. Cras </a:t>
            </a:r>
            <a:r>
              <a:rPr lang="en-GB" dirty="0" err="1"/>
              <a:t>euismod</a:t>
            </a:r>
            <a:r>
              <a:rPr lang="en-GB" dirty="0"/>
              <a:t> </a:t>
            </a:r>
            <a:r>
              <a:rPr lang="en-GB" dirty="0" err="1"/>
              <a:t>ornare</a:t>
            </a:r>
            <a:r>
              <a:rPr lang="en-GB" dirty="0"/>
              <a:t> ex </a:t>
            </a:r>
            <a:r>
              <a:rPr lang="en-GB" dirty="0" err="1"/>
              <a:t>eu</a:t>
            </a:r>
            <a:r>
              <a:rPr lang="en-GB" dirty="0"/>
              <a:t> lacinia. </a:t>
            </a:r>
            <a:endParaRPr lang="en-US" dirty="0"/>
          </a:p>
        </p:txBody>
      </p:sp>
      <p:sp>
        <p:nvSpPr>
          <p:cNvPr id="78" name="Picture Placeholder 29">
            <a:extLst>
              <a:ext uri="{FF2B5EF4-FFF2-40B4-BE49-F238E27FC236}">
                <a16:creationId xmlns:a16="http://schemas.microsoft.com/office/drawing/2014/main" id="{8EFD2825-C618-D6E4-D153-EDAF9A2F230D}"/>
              </a:ext>
            </a:extLst>
          </p:cNvPr>
          <p:cNvSpPr>
            <a:spLocks noGrp="1"/>
          </p:cNvSpPr>
          <p:nvPr>
            <p:ph type="pic" sz="quarter" idx="34" hasCustomPrompt="1"/>
          </p:nvPr>
        </p:nvSpPr>
        <p:spPr>
          <a:xfrm>
            <a:off x="7216760" y="970515"/>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79" name="Straight Connector 78">
            <a:extLst>
              <a:ext uri="{FF2B5EF4-FFF2-40B4-BE49-F238E27FC236}">
                <a16:creationId xmlns:a16="http://schemas.microsoft.com/office/drawing/2014/main" id="{BF3F3096-33E4-717E-45A2-AAC117032B55}"/>
              </a:ext>
            </a:extLst>
          </p:cNvPr>
          <p:cNvCxnSpPr>
            <a:cxnSpLocks/>
          </p:cNvCxnSpPr>
          <p:nvPr userDrawn="1"/>
        </p:nvCxnSpPr>
        <p:spPr>
          <a:xfrm>
            <a:off x="7519223" y="2585576"/>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29116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Profiles x3">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3" name="Rectangle 2">
            <a:extLst>
              <a:ext uri="{FF2B5EF4-FFF2-40B4-BE49-F238E27FC236}">
                <a16:creationId xmlns:a16="http://schemas.microsoft.com/office/drawing/2014/main" id="{514B650D-0262-378E-D5AF-86AA538089C4}"/>
              </a:ext>
            </a:extLst>
          </p:cNvPr>
          <p:cNvSpPr/>
          <p:nvPr userDrawn="1"/>
        </p:nvSpPr>
        <p:spPr>
          <a:xfrm>
            <a:off x="689521" y="1050800"/>
            <a:ext cx="236748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dirty="0"/>
              <a:t>Slide title</a:t>
            </a:r>
            <a:endParaRPr lang="en-US" dirty="0"/>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34" name="Text Placeholder 25">
            <a:extLst>
              <a:ext uri="{FF2B5EF4-FFF2-40B4-BE49-F238E27FC236}">
                <a16:creationId xmlns:a16="http://schemas.microsoft.com/office/drawing/2014/main" id="{736D3985-D741-DAF0-FE8F-63D883124061}"/>
              </a:ext>
            </a:extLst>
          </p:cNvPr>
          <p:cNvSpPr>
            <a:spLocks noGrp="1"/>
          </p:cNvSpPr>
          <p:nvPr>
            <p:ph type="body" sz="quarter" idx="19" hasCustomPrompt="1"/>
          </p:nvPr>
        </p:nvSpPr>
        <p:spPr>
          <a:xfrm>
            <a:off x="1728670" y="1304411"/>
            <a:ext cx="1183745" cy="408480"/>
          </a:xfrm>
        </p:spPr>
        <p:txBody>
          <a:bodyPr>
            <a:normAutofit/>
          </a:bodyPr>
          <a:lstStyle>
            <a:lvl1pPr marL="0" indent="0" algn="l">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35" name="Text Placeholder 25">
            <a:extLst>
              <a:ext uri="{FF2B5EF4-FFF2-40B4-BE49-F238E27FC236}">
                <a16:creationId xmlns:a16="http://schemas.microsoft.com/office/drawing/2014/main" id="{E1566FE7-E7A6-FCD5-17EB-BC90E0D005A0}"/>
              </a:ext>
            </a:extLst>
          </p:cNvPr>
          <p:cNvSpPr>
            <a:spLocks noGrp="1"/>
          </p:cNvSpPr>
          <p:nvPr>
            <p:ph type="body" sz="quarter" idx="20" hasCustomPrompt="1"/>
          </p:nvPr>
        </p:nvSpPr>
        <p:spPr>
          <a:xfrm>
            <a:off x="1728670" y="1712891"/>
            <a:ext cx="1183745" cy="432048"/>
          </a:xfrm>
        </p:spPr>
        <p:txBody>
          <a:bodyPr>
            <a:normAutofit/>
          </a:bodyPr>
          <a:lstStyle>
            <a:lvl1pPr marL="0" indent="0" algn="l">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a:t>
            </a:r>
            <a:br>
              <a:rPr lang="en-GB" dirty="0"/>
            </a:br>
            <a:r>
              <a:rPr lang="en-GB" dirty="0"/>
              <a:t>lines of copy</a:t>
            </a:r>
            <a:endParaRPr lang="en-US" dirty="0"/>
          </a:p>
        </p:txBody>
      </p:sp>
      <p:sp>
        <p:nvSpPr>
          <p:cNvPr id="36" name="Text Placeholder 25">
            <a:extLst>
              <a:ext uri="{FF2B5EF4-FFF2-40B4-BE49-F238E27FC236}">
                <a16:creationId xmlns:a16="http://schemas.microsoft.com/office/drawing/2014/main" id="{28558ABC-C038-2CB7-DF59-4DB0BE2AF5ED}"/>
              </a:ext>
            </a:extLst>
          </p:cNvPr>
          <p:cNvSpPr>
            <a:spLocks noGrp="1"/>
          </p:cNvSpPr>
          <p:nvPr>
            <p:ph type="body" sz="quarter" idx="21" hasCustomPrompt="1"/>
          </p:nvPr>
        </p:nvSpPr>
        <p:spPr>
          <a:xfrm>
            <a:off x="808747" y="2356628"/>
            <a:ext cx="2129036" cy="1978353"/>
          </a:xfrm>
        </p:spPr>
        <p:txBody>
          <a:bodyPr>
            <a:noAutofit/>
          </a:bodyPr>
          <a:lstStyle>
            <a:lvl1pPr marL="0" indent="0" algn="l">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110 words. </a:t>
            </a:r>
            <a:r>
              <a:rPr lang="en-GB" dirty="0" err="1"/>
              <a:t>Mauris</a:t>
            </a:r>
            <a:r>
              <a:rPr lang="en-GB" dirty="0"/>
              <a:t> </a:t>
            </a:r>
            <a:r>
              <a:rPr lang="en-GB" dirty="0" err="1"/>
              <a:t>sed</a:t>
            </a:r>
            <a:r>
              <a:rPr lang="en-GB" dirty="0"/>
              <a:t> ipsum </a:t>
            </a:r>
            <a:r>
              <a:rPr lang="en-GB" dirty="0" err="1"/>
              <a:t>odio</a:t>
            </a:r>
            <a:r>
              <a:rPr lang="en-GB" dirty="0"/>
              <a:t>. </a:t>
            </a:r>
            <a:r>
              <a:rPr lang="en-GB" dirty="0" err="1"/>
              <a:t>Praesent</a:t>
            </a:r>
            <a:r>
              <a:rPr lang="en-GB" dirty="0"/>
              <a:t> </a:t>
            </a:r>
            <a:r>
              <a:rPr lang="en-GB" dirty="0" err="1"/>
              <a:t>suscipit</a:t>
            </a:r>
            <a:r>
              <a:rPr lang="en-GB" dirty="0"/>
              <a:t> </a:t>
            </a:r>
            <a:r>
              <a:rPr lang="en-GB" dirty="0" err="1"/>
              <a:t>ut</a:t>
            </a:r>
            <a:r>
              <a:rPr lang="en-GB" dirty="0"/>
              <a:t> </a:t>
            </a:r>
            <a:r>
              <a:rPr lang="en-GB" dirty="0" err="1"/>
              <a:t>risus</a:t>
            </a:r>
            <a:r>
              <a:rPr lang="en-GB" dirty="0"/>
              <a:t> ac </a:t>
            </a:r>
            <a:r>
              <a:rPr lang="en-GB" dirty="0" err="1"/>
              <a:t>malesuada</a:t>
            </a:r>
            <a:r>
              <a:rPr lang="en-GB" dirty="0"/>
              <a:t>. </a:t>
            </a:r>
            <a:r>
              <a:rPr lang="en-GB" dirty="0" err="1"/>
              <a:t>Suspendisse</a:t>
            </a:r>
            <a:r>
              <a:rPr lang="en-GB" dirty="0"/>
              <a:t> </a:t>
            </a:r>
            <a:r>
              <a:rPr lang="en-GB" dirty="0" err="1"/>
              <a:t>potenti</a:t>
            </a:r>
            <a:r>
              <a:rPr lang="en-GB" dirty="0"/>
              <a:t>. Sed </a:t>
            </a:r>
            <a:r>
              <a:rPr lang="en-GB" dirty="0" err="1"/>
              <a:t>aliquam</a:t>
            </a:r>
            <a:r>
              <a:rPr lang="en-GB" dirty="0"/>
              <a:t> </a:t>
            </a:r>
            <a:r>
              <a:rPr lang="en-GB" dirty="0" err="1"/>
              <a:t>sem</a:t>
            </a:r>
            <a:r>
              <a:rPr lang="en-GB" dirty="0"/>
              <a:t> ac </a:t>
            </a:r>
            <a:r>
              <a:rPr lang="en-GB" dirty="0" err="1"/>
              <a:t>aliquam</a:t>
            </a:r>
            <a:r>
              <a:rPr lang="en-GB" dirty="0"/>
              <a:t> </a:t>
            </a:r>
            <a:r>
              <a:rPr lang="en-GB" dirty="0" err="1"/>
              <a:t>elementum</a:t>
            </a:r>
            <a:r>
              <a:rPr lang="en-GB" dirty="0"/>
              <a:t>. Nam </a:t>
            </a:r>
            <a:r>
              <a:rPr lang="en-GB" dirty="0" err="1"/>
              <a:t>dignissim</a:t>
            </a:r>
            <a:r>
              <a:rPr lang="en-GB" dirty="0"/>
              <a:t>, </a:t>
            </a:r>
            <a:r>
              <a:rPr lang="en-GB" dirty="0" err="1"/>
              <a:t>purus</a:t>
            </a:r>
            <a:r>
              <a:rPr lang="en-GB" dirty="0"/>
              <a:t> </a:t>
            </a:r>
            <a:r>
              <a:rPr lang="en-GB" dirty="0" err="1"/>
              <a:t>ut</a:t>
            </a:r>
            <a:r>
              <a:rPr lang="en-GB" dirty="0"/>
              <a:t> </a:t>
            </a:r>
            <a:r>
              <a:rPr lang="en-GB" dirty="0" err="1"/>
              <a:t>molestie</a:t>
            </a:r>
            <a:r>
              <a:rPr lang="en-GB" dirty="0"/>
              <a:t> </a:t>
            </a:r>
            <a:r>
              <a:rPr lang="en-GB" dirty="0" err="1"/>
              <a:t>congue</a:t>
            </a:r>
            <a:r>
              <a:rPr lang="en-GB" dirty="0"/>
              <a:t>, ante </a:t>
            </a:r>
            <a:r>
              <a:rPr lang="en-GB" dirty="0" err="1"/>
              <a:t>nibh</a:t>
            </a:r>
            <a:r>
              <a:rPr lang="en-GB" dirty="0"/>
              <a:t> </a:t>
            </a:r>
            <a:r>
              <a:rPr lang="en-GB" dirty="0" err="1"/>
              <a:t>mattis</a:t>
            </a:r>
            <a:r>
              <a:rPr lang="en-GB" dirty="0"/>
              <a:t> </a:t>
            </a:r>
            <a:r>
              <a:rPr lang="en-GB" dirty="0" err="1"/>
              <a:t>nibh</a:t>
            </a:r>
            <a:r>
              <a:rPr lang="en-GB" dirty="0"/>
              <a:t>, vitae </a:t>
            </a:r>
            <a:r>
              <a:rPr lang="en-GB" dirty="0" err="1"/>
              <a:t>tristique</a:t>
            </a:r>
            <a:r>
              <a:rPr lang="en-GB" dirty="0"/>
              <a:t> eros </a:t>
            </a:r>
            <a:r>
              <a:rPr lang="en-GB" dirty="0" err="1"/>
              <a:t>sapien</a:t>
            </a:r>
            <a:r>
              <a:rPr lang="en-GB" dirty="0"/>
              <a:t> ac </a:t>
            </a:r>
            <a:r>
              <a:rPr lang="en-GB" dirty="0" err="1"/>
              <a:t>odio</a:t>
            </a:r>
            <a:r>
              <a:rPr lang="en-GB" dirty="0"/>
              <a:t>. </a:t>
            </a:r>
            <a:r>
              <a:rPr lang="en-GB" dirty="0" err="1"/>
              <a:t>Nullam</a:t>
            </a:r>
            <a:r>
              <a:rPr lang="en-GB" dirty="0"/>
              <a:t> libero </a:t>
            </a:r>
            <a:r>
              <a:rPr lang="en-GB" dirty="0" err="1"/>
              <a:t>orci</a:t>
            </a:r>
            <a:r>
              <a:rPr lang="en-GB" dirty="0"/>
              <a:t>, </a:t>
            </a:r>
            <a:r>
              <a:rPr lang="en-GB" dirty="0" err="1"/>
              <a:t>imperdiet</a:t>
            </a:r>
            <a:r>
              <a:rPr lang="en-GB" dirty="0"/>
              <a:t> non </a:t>
            </a:r>
            <a:r>
              <a:rPr lang="en-GB" dirty="0" err="1"/>
              <a:t>dolor</a:t>
            </a:r>
            <a:r>
              <a:rPr lang="en-GB" dirty="0"/>
              <a:t> </a:t>
            </a:r>
            <a:r>
              <a:rPr lang="en-GB" dirty="0" err="1"/>
              <a:t>vel</a:t>
            </a:r>
            <a:r>
              <a:rPr lang="en-GB" dirty="0"/>
              <a:t>, </a:t>
            </a:r>
            <a:r>
              <a:rPr lang="en-GB" dirty="0" err="1"/>
              <a:t>mollis</a:t>
            </a:r>
            <a:r>
              <a:rPr lang="en-GB" dirty="0"/>
              <a:t> </a:t>
            </a:r>
            <a:r>
              <a:rPr lang="en-GB" dirty="0" err="1"/>
              <a:t>rhoncus</a:t>
            </a:r>
            <a:r>
              <a:rPr lang="en-GB" dirty="0"/>
              <a:t> </a:t>
            </a:r>
            <a:r>
              <a:rPr lang="en-GB" dirty="0" err="1"/>
              <a:t>mauris</a:t>
            </a:r>
            <a:r>
              <a:rPr lang="en-GB" dirty="0"/>
              <a:t>. Maecenas </a:t>
            </a:r>
            <a:r>
              <a:rPr lang="en-GB" dirty="0" err="1"/>
              <a:t>ut</a:t>
            </a:r>
            <a:r>
              <a:rPr lang="en-GB" dirty="0"/>
              <a:t> </a:t>
            </a:r>
            <a:r>
              <a:rPr lang="en-GB" dirty="0" err="1"/>
              <a:t>odio</a:t>
            </a:r>
            <a:r>
              <a:rPr lang="en-GB" dirty="0"/>
              <a:t> </a:t>
            </a:r>
            <a:r>
              <a:rPr lang="en-GB" dirty="0" err="1"/>
              <a:t>nec</a:t>
            </a:r>
            <a:r>
              <a:rPr lang="en-GB" dirty="0"/>
              <a:t> </a:t>
            </a:r>
            <a:r>
              <a:rPr lang="en-GB" dirty="0" err="1"/>
              <a:t>massa</a:t>
            </a:r>
            <a:r>
              <a:rPr lang="en-GB" dirty="0"/>
              <a:t> </a:t>
            </a:r>
            <a:r>
              <a:rPr lang="en-GB" dirty="0" err="1"/>
              <a:t>rutrum</a:t>
            </a:r>
            <a:r>
              <a:rPr lang="en-GB" dirty="0"/>
              <a:t> </a:t>
            </a:r>
            <a:r>
              <a:rPr lang="en-GB" dirty="0" err="1"/>
              <a:t>porttitor</a:t>
            </a:r>
            <a:r>
              <a:rPr lang="en-GB" dirty="0"/>
              <a:t> </a:t>
            </a:r>
            <a:r>
              <a:rPr lang="en-GB" dirty="0" err="1"/>
              <a:t>eu</a:t>
            </a:r>
            <a:r>
              <a:rPr lang="en-GB" dirty="0"/>
              <a:t> </a:t>
            </a:r>
            <a:r>
              <a:rPr lang="en-GB" dirty="0" err="1"/>
              <a:t>vel</a:t>
            </a:r>
            <a:r>
              <a:rPr lang="en-GB" dirty="0"/>
              <a:t> </a:t>
            </a:r>
            <a:r>
              <a:rPr lang="en-GB" dirty="0" err="1"/>
              <a:t>lacus</a:t>
            </a:r>
            <a:r>
              <a:rPr lang="en-GB" dirty="0"/>
              <a:t>. </a:t>
            </a:r>
            <a:r>
              <a:rPr lang="en-GB" dirty="0" err="1"/>
              <a:t>Suspendisse</a:t>
            </a:r>
            <a:r>
              <a:rPr lang="en-GB" dirty="0"/>
              <a:t> </a:t>
            </a:r>
            <a:r>
              <a:rPr lang="en-GB" dirty="0" err="1"/>
              <a:t>facilisis</a:t>
            </a:r>
            <a:r>
              <a:rPr lang="en-GB" dirty="0"/>
              <a:t>, </a:t>
            </a:r>
            <a:r>
              <a:rPr lang="en-GB" dirty="0" err="1"/>
              <a:t>lacus</a:t>
            </a:r>
            <a:r>
              <a:rPr lang="en-GB" dirty="0"/>
              <a:t> </a:t>
            </a:r>
            <a:r>
              <a:rPr lang="en-GB" dirty="0" err="1"/>
              <a:t>vel</a:t>
            </a:r>
            <a:r>
              <a:rPr lang="en-GB" dirty="0"/>
              <a:t> </a:t>
            </a:r>
            <a:r>
              <a:rPr lang="en-GB" dirty="0" err="1"/>
              <a:t>bibendum</a:t>
            </a:r>
            <a:r>
              <a:rPr lang="en-GB" dirty="0"/>
              <a:t> </a:t>
            </a:r>
            <a:r>
              <a:rPr lang="en-GB" dirty="0" err="1"/>
              <a:t>bibendum</a:t>
            </a:r>
            <a:r>
              <a:rPr lang="en-GB" dirty="0"/>
              <a:t>, </a:t>
            </a:r>
            <a:r>
              <a:rPr lang="en-GB" dirty="0" err="1"/>
              <a:t>risus</a:t>
            </a:r>
            <a:r>
              <a:rPr lang="en-GB" dirty="0"/>
              <a:t> mi </a:t>
            </a:r>
            <a:r>
              <a:rPr lang="en-GB" dirty="0" err="1"/>
              <a:t>congue</a:t>
            </a:r>
            <a:r>
              <a:rPr lang="en-GB" dirty="0"/>
              <a:t> </a:t>
            </a:r>
            <a:r>
              <a:rPr lang="en-GB" dirty="0" err="1"/>
              <a:t>purus</a:t>
            </a:r>
            <a:r>
              <a:rPr lang="en-GB" dirty="0"/>
              <a:t>, non </a:t>
            </a:r>
            <a:r>
              <a:rPr lang="en-GB" dirty="0" err="1"/>
              <a:t>tempor</a:t>
            </a:r>
            <a:r>
              <a:rPr lang="en-GB" dirty="0"/>
              <a:t> </a:t>
            </a:r>
            <a:r>
              <a:rPr lang="en-GB" dirty="0" err="1"/>
              <a:t>est</a:t>
            </a:r>
            <a:r>
              <a:rPr lang="en-GB" dirty="0"/>
              <a:t> mi sit </a:t>
            </a:r>
            <a:r>
              <a:rPr lang="en-GB" dirty="0" err="1"/>
              <a:t>amet</a:t>
            </a:r>
            <a:r>
              <a:rPr lang="en-GB" dirty="0"/>
              <a:t> </a:t>
            </a:r>
            <a:r>
              <a:rPr lang="en-GB" dirty="0" err="1"/>
              <a:t>purus</a:t>
            </a:r>
            <a:r>
              <a:rPr lang="en-GB" dirty="0"/>
              <a:t>. </a:t>
            </a:r>
            <a:r>
              <a:rPr lang="en-GB" dirty="0" err="1"/>
              <a:t>Etiam</a:t>
            </a:r>
            <a:r>
              <a:rPr lang="en-GB" dirty="0"/>
              <a:t> </a:t>
            </a:r>
            <a:r>
              <a:rPr lang="en-GB" dirty="0" err="1"/>
              <a:t>tincidunt</a:t>
            </a:r>
            <a:r>
              <a:rPr lang="en-GB" dirty="0"/>
              <a:t> </a:t>
            </a:r>
            <a:r>
              <a:rPr lang="en-GB" dirty="0" err="1"/>
              <a:t>consequat</a:t>
            </a:r>
            <a:r>
              <a:rPr lang="en-GB" dirty="0"/>
              <a:t> nisi id convallis. Cras ac vestibulum </a:t>
            </a:r>
            <a:r>
              <a:rPr lang="en-GB" dirty="0" err="1"/>
              <a:t>turpis</a:t>
            </a:r>
            <a:r>
              <a:rPr lang="en-GB" dirty="0"/>
              <a:t>, et </a:t>
            </a:r>
            <a:r>
              <a:rPr lang="en-GB" dirty="0" err="1"/>
              <a:t>accumsan</a:t>
            </a:r>
            <a:r>
              <a:rPr lang="en-GB" dirty="0"/>
              <a:t> </a:t>
            </a:r>
            <a:r>
              <a:rPr lang="en-GB" dirty="0" err="1"/>
              <a:t>leo</a:t>
            </a:r>
            <a:r>
              <a:rPr lang="en-GB" dirty="0"/>
              <a:t>. </a:t>
            </a:r>
            <a:r>
              <a:rPr lang="en-AU" b="0" i="0" dirty="0">
                <a:solidFill>
                  <a:srgbClr val="000000"/>
                </a:solidFill>
                <a:effectLst/>
                <a:latin typeface="Open Sans" panose="020B0606030504020204" pitchFamily="34" charset="0"/>
              </a:rPr>
              <a:t>Nam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blandit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urna</a:t>
            </a:r>
            <a:r>
              <a:rPr lang="en-AU" b="0" i="0" dirty="0">
                <a:solidFill>
                  <a:srgbClr val="000000"/>
                </a:solidFill>
                <a:effectLst/>
                <a:latin typeface="Open Sans" panose="020B0606030504020204" pitchFamily="34" charset="0"/>
              </a:rPr>
              <a:t>. Morbi ac </a:t>
            </a:r>
            <a:r>
              <a:rPr lang="en-AU" b="0" i="0" dirty="0" err="1">
                <a:solidFill>
                  <a:srgbClr val="000000"/>
                </a:solidFill>
                <a:effectLst/>
                <a:latin typeface="Open Sans" panose="020B0606030504020204" pitchFamily="34" charset="0"/>
              </a:rPr>
              <a:t>erat</a:t>
            </a:r>
            <a:r>
              <a:rPr lang="en-AU" b="0" i="0" dirty="0">
                <a:solidFill>
                  <a:srgbClr val="000000"/>
                </a:solidFill>
                <a:effectLst/>
                <a:latin typeface="Open Sans" panose="020B0606030504020204" pitchFamily="34" charset="0"/>
              </a:rPr>
              <a:t> vel magna </a:t>
            </a:r>
            <a:r>
              <a:rPr lang="en-AU" b="0" i="0" dirty="0" err="1">
                <a:solidFill>
                  <a:srgbClr val="000000"/>
                </a:solidFill>
                <a:effectLst/>
                <a:latin typeface="Open Sans" panose="020B0606030504020204" pitchFamily="34" charset="0"/>
              </a:rPr>
              <a:t>tristique</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tincidunt</a:t>
            </a:r>
            <a:r>
              <a:rPr lang="en-AU" b="0" i="0" dirty="0">
                <a:solidFill>
                  <a:srgbClr val="000000"/>
                </a:solidFill>
                <a:effectLst/>
                <a:latin typeface="Open Sans" panose="020B0606030504020204" pitchFamily="34" charset="0"/>
              </a:rPr>
              <a:t>. Maecenas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pulvinar </a:t>
            </a:r>
            <a:r>
              <a:rPr lang="en-AU" b="0" i="0" dirty="0" err="1">
                <a:solidFill>
                  <a:srgbClr val="000000"/>
                </a:solidFill>
                <a:effectLst/>
                <a:latin typeface="Open Sans" panose="020B0606030504020204" pitchFamily="34" charset="0"/>
              </a:rPr>
              <a:t>tellus</a:t>
            </a:r>
            <a:r>
              <a:rPr lang="en-AU" b="0" i="0" dirty="0">
                <a:solidFill>
                  <a:srgbClr val="000000"/>
                </a:solidFill>
                <a:effectLst/>
                <a:latin typeface="Open Sans" panose="020B0606030504020204" pitchFamily="34" charset="0"/>
              </a:rPr>
              <a:t>, vitae </a:t>
            </a:r>
            <a:r>
              <a:rPr lang="en-AU" b="0" i="0" dirty="0" err="1">
                <a:solidFill>
                  <a:srgbClr val="000000"/>
                </a:solidFill>
                <a:effectLst/>
                <a:latin typeface="Open Sans" panose="020B0606030504020204" pitchFamily="34" charset="0"/>
              </a:rPr>
              <a:t>quam</a:t>
            </a:r>
            <a:r>
              <a:rPr lang="en-AU" b="0" i="0" dirty="0">
                <a:solidFill>
                  <a:srgbClr val="000000"/>
                </a:solidFill>
                <a:effectLst/>
                <a:latin typeface="Open Sans" panose="020B0606030504020204" pitchFamily="34" charset="0"/>
              </a:rPr>
              <a:t>.</a:t>
            </a:r>
            <a:endParaRPr lang="en-US" dirty="0"/>
          </a:p>
        </p:txBody>
      </p:sp>
      <p:sp>
        <p:nvSpPr>
          <p:cNvPr id="37" name="Picture Placeholder 29">
            <a:extLst>
              <a:ext uri="{FF2B5EF4-FFF2-40B4-BE49-F238E27FC236}">
                <a16:creationId xmlns:a16="http://schemas.microsoft.com/office/drawing/2014/main" id="{D7F22DBE-8D6F-FBC0-DA2A-1F7FC2B3BF61}"/>
              </a:ext>
            </a:extLst>
          </p:cNvPr>
          <p:cNvSpPr>
            <a:spLocks noGrp="1"/>
          </p:cNvSpPr>
          <p:nvPr>
            <p:ph type="pic" sz="quarter" idx="22" hasCustomPrompt="1"/>
          </p:nvPr>
        </p:nvSpPr>
        <p:spPr>
          <a:xfrm>
            <a:off x="598557" y="1218269"/>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38" name="Straight Connector 37">
            <a:extLst>
              <a:ext uri="{FF2B5EF4-FFF2-40B4-BE49-F238E27FC236}">
                <a16:creationId xmlns:a16="http://schemas.microsoft.com/office/drawing/2014/main" id="{B4AB3625-E6A9-8C3E-8826-DFF23509653C}"/>
              </a:ext>
            </a:extLst>
          </p:cNvPr>
          <p:cNvCxnSpPr>
            <a:cxnSpLocks/>
          </p:cNvCxnSpPr>
          <p:nvPr userDrawn="1"/>
        </p:nvCxnSpPr>
        <p:spPr>
          <a:xfrm>
            <a:off x="1728670" y="2181639"/>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9978B95-0485-3D34-9068-29AC95A16860}"/>
              </a:ext>
            </a:extLst>
          </p:cNvPr>
          <p:cNvSpPr/>
          <p:nvPr userDrawn="1"/>
        </p:nvSpPr>
        <p:spPr>
          <a:xfrm>
            <a:off x="6023942" y="1050800"/>
            <a:ext cx="236748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5" name="Text Placeholder 25">
            <a:extLst>
              <a:ext uri="{FF2B5EF4-FFF2-40B4-BE49-F238E27FC236}">
                <a16:creationId xmlns:a16="http://schemas.microsoft.com/office/drawing/2014/main" id="{CFCE9CCD-2816-473E-995C-36CEA70BFABF}"/>
              </a:ext>
            </a:extLst>
          </p:cNvPr>
          <p:cNvSpPr>
            <a:spLocks noGrp="1"/>
          </p:cNvSpPr>
          <p:nvPr>
            <p:ph type="body" sz="quarter" idx="23" hasCustomPrompt="1"/>
          </p:nvPr>
        </p:nvSpPr>
        <p:spPr>
          <a:xfrm>
            <a:off x="7063091" y="1304411"/>
            <a:ext cx="1183745" cy="408480"/>
          </a:xfrm>
        </p:spPr>
        <p:txBody>
          <a:bodyPr>
            <a:normAutofit/>
          </a:bodyPr>
          <a:lstStyle>
            <a:lvl1pPr marL="0" indent="0" algn="l">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7" name="Text Placeholder 25">
            <a:extLst>
              <a:ext uri="{FF2B5EF4-FFF2-40B4-BE49-F238E27FC236}">
                <a16:creationId xmlns:a16="http://schemas.microsoft.com/office/drawing/2014/main" id="{7BCC1218-8ABD-9A14-58F0-802794D97A5F}"/>
              </a:ext>
            </a:extLst>
          </p:cNvPr>
          <p:cNvSpPr>
            <a:spLocks noGrp="1"/>
          </p:cNvSpPr>
          <p:nvPr>
            <p:ph type="body" sz="quarter" idx="24" hasCustomPrompt="1"/>
          </p:nvPr>
        </p:nvSpPr>
        <p:spPr>
          <a:xfrm>
            <a:off x="7063091" y="1712891"/>
            <a:ext cx="1183745" cy="432048"/>
          </a:xfrm>
        </p:spPr>
        <p:txBody>
          <a:bodyPr>
            <a:normAutofit/>
          </a:bodyPr>
          <a:lstStyle>
            <a:lvl1pPr marL="0" indent="0" algn="l">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a:t>
            </a:r>
            <a:br>
              <a:rPr lang="en-GB" dirty="0"/>
            </a:br>
            <a:r>
              <a:rPr lang="en-GB" dirty="0"/>
              <a:t>lines of copy</a:t>
            </a:r>
            <a:endParaRPr lang="en-US" dirty="0"/>
          </a:p>
        </p:txBody>
      </p:sp>
      <p:sp>
        <p:nvSpPr>
          <p:cNvPr id="8" name="Text Placeholder 25">
            <a:extLst>
              <a:ext uri="{FF2B5EF4-FFF2-40B4-BE49-F238E27FC236}">
                <a16:creationId xmlns:a16="http://schemas.microsoft.com/office/drawing/2014/main" id="{CA56F9E6-8DCD-B8BB-1B9E-C8887586194F}"/>
              </a:ext>
            </a:extLst>
          </p:cNvPr>
          <p:cNvSpPr>
            <a:spLocks noGrp="1"/>
          </p:cNvSpPr>
          <p:nvPr>
            <p:ph type="body" sz="quarter" idx="25" hasCustomPrompt="1"/>
          </p:nvPr>
        </p:nvSpPr>
        <p:spPr>
          <a:xfrm>
            <a:off x="6143168" y="2356628"/>
            <a:ext cx="2129036" cy="1978353"/>
          </a:xfrm>
        </p:spPr>
        <p:txBody>
          <a:bodyPr>
            <a:noAutofit/>
          </a:bodyPr>
          <a:lstStyle>
            <a:lvl1pPr marL="0" indent="0" algn="l">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110 words. </a:t>
            </a:r>
            <a:r>
              <a:rPr lang="en-GB" dirty="0" err="1"/>
              <a:t>Mauris</a:t>
            </a:r>
            <a:r>
              <a:rPr lang="en-GB" dirty="0"/>
              <a:t> </a:t>
            </a:r>
            <a:r>
              <a:rPr lang="en-GB" dirty="0" err="1"/>
              <a:t>sed</a:t>
            </a:r>
            <a:r>
              <a:rPr lang="en-GB" dirty="0"/>
              <a:t> ipsum </a:t>
            </a:r>
            <a:r>
              <a:rPr lang="en-GB" dirty="0" err="1"/>
              <a:t>odio</a:t>
            </a:r>
            <a:r>
              <a:rPr lang="en-GB" dirty="0"/>
              <a:t>. </a:t>
            </a:r>
            <a:r>
              <a:rPr lang="en-GB" dirty="0" err="1"/>
              <a:t>Praesent</a:t>
            </a:r>
            <a:r>
              <a:rPr lang="en-GB" dirty="0"/>
              <a:t> </a:t>
            </a:r>
            <a:r>
              <a:rPr lang="en-GB" dirty="0" err="1"/>
              <a:t>suscipit</a:t>
            </a:r>
            <a:r>
              <a:rPr lang="en-GB" dirty="0"/>
              <a:t> </a:t>
            </a:r>
            <a:r>
              <a:rPr lang="en-GB" dirty="0" err="1"/>
              <a:t>ut</a:t>
            </a:r>
            <a:r>
              <a:rPr lang="en-GB" dirty="0"/>
              <a:t> </a:t>
            </a:r>
            <a:r>
              <a:rPr lang="en-GB" dirty="0" err="1"/>
              <a:t>risus</a:t>
            </a:r>
            <a:r>
              <a:rPr lang="en-GB" dirty="0"/>
              <a:t> ac </a:t>
            </a:r>
            <a:r>
              <a:rPr lang="en-GB" dirty="0" err="1"/>
              <a:t>malesuada</a:t>
            </a:r>
            <a:r>
              <a:rPr lang="en-GB" dirty="0"/>
              <a:t>. </a:t>
            </a:r>
            <a:r>
              <a:rPr lang="en-GB" dirty="0" err="1"/>
              <a:t>Suspendisse</a:t>
            </a:r>
            <a:r>
              <a:rPr lang="en-GB" dirty="0"/>
              <a:t> </a:t>
            </a:r>
            <a:r>
              <a:rPr lang="en-GB" dirty="0" err="1"/>
              <a:t>potenti</a:t>
            </a:r>
            <a:r>
              <a:rPr lang="en-GB" dirty="0"/>
              <a:t>. Sed </a:t>
            </a:r>
            <a:r>
              <a:rPr lang="en-GB" dirty="0" err="1"/>
              <a:t>aliquam</a:t>
            </a:r>
            <a:r>
              <a:rPr lang="en-GB" dirty="0"/>
              <a:t> </a:t>
            </a:r>
            <a:r>
              <a:rPr lang="en-GB" dirty="0" err="1"/>
              <a:t>sem</a:t>
            </a:r>
            <a:r>
              <a:rPr lang="en-GB" dirty="0"/>
              <a:t> ac </a:t>
            </a:r>
            <a:r>
              <a:rPr lang="en-GB" dirty="0" err="1"/>
              <a:t>aliquam</a:t>
            </a:r>
            <a:r>
              <a:rPr lang="en-GB" dirty="0"/>
              <a:t> </a:t>
            </a:r>
            <a:r>
              <a:rPr lang="en-GB" dirty="0" err="1"/>
              <a:t>elementum</a:t>
            </a:r>
            <a:r>
              <a:rPr lang="en-GB" dirty="0"/>
              <a:t>. Nam </a:t>
            </a:r>
            <a:r>
              <a:rPr lang="en-GB" dirty="0" err="1"/>
              <a:t>dignissim</a:t>
            </a:r>
            <a:r>
              <a:rPr lang="en-GB" dirty="0"/>
              <a:t>, </a:t>
            </a:r>
            <a:r>
              <a:rPr lang="en-GB" dirty="0" err="1"/>
              <a:t>purus</a:t>
            </a:r>
            <a:r>
              <a:rPr lang="en-GB" dirty="0"/>
              <a:t> </a:t>
            </a:r>
            <a:r>
              <a:rPr lang="en-GB" dirty="0" err="1"/>
              <a:t>ut</a:t>
            </a:r>
            <a:r>
              <a:rPr lang="en-GB" dirty="0"/>
              <a:t> </a:t>
            </a:r>
            <a:r>
              <a:rPr lang="en-GB" dirty="0" err="1"/>
              <a:t>molestie</a:t>
            </a:r>
            <a:r>
              <a:rPr lang="en-GB" dirty="0"/>
              <a:t> </a:t>
            </a:r>
            <a:r>
              <a:rPr lang="en-GB" dirty="0" err="1"/>
              <a:t>congue</a:t>
            </a:r>
            <a:r>
              <a:rPr lang="en-GB" dirty="0"/>
              <a:t>, ante </a:t>
            </a:r>
            <a:r>
              <a:rPr lang="en-GB" dirty="0" err="1"/>
              <a:t>nibh</a:t>
            </a:r>
            <a:r>
              <a:rPr lang="en-GB" dirty="0"/>
              <a:t> </a:t>
            </a:r>
            <a:r>
              <a:rPr lang="en-GB" dirty="0" err="1"/>
              <a:t>mattis</a:t>
            </a:r>
            <a:r>
              <a:rPr lang="en-GB" dirty="0"/>
              <a:t> </a:t>
            </a:r>
            <a:r>
              <a:rPr lang="en-GB" dirty="0" err="1"/>
              <a:t>nibh</a:t>
            </a:r>
            <a:r>
              <a:rPr lang="en-GB" dirty="0"/>
              <a:t>, vitae </a:t>
            </a:r>
            <a:r>
              <a:rPr lang="en-GB" dirty="0" err="1"/>
              <a:t>tristique</a:t>
            </a:r>
            <a:r>
              <a:rPr lang="en-GB" dirty="0"/>
              <a:t> eros </a:t>
            </a:r>
            <a:r>
              <a:rPr lang="en-GB" dirty="0" err="1"/>
              <a:t>sapien</a:t>
            </a:r>
            <a:r>
              <a:rPr lang="en-GB" dirty="0"/>
              <a:t> ac </a:t>
            </a:r>
            <a:r>
              <a:rPr lang="en-GB" dirty="0" err="1"/>
              <a:t>odio</a:t>
            </a:r>
            <a:r>
              <a:rPr lang="en-GB" dirty="0"/>
              <a:t>. </a:t>
            </a:r>
            <a:r>
              <a:rPr lang="en-GB" dirty="0" err="1"/>
              <a:t>Nullam</a:t>
            </a:r>
            <a:r>
              <a:rPr lang="en-GB" dirty="0"/>
              <a:t> libero </a:t>
            </a:r>
            <a:r>
              <a:rPr lang="en-GB" dirty="0" err="1"/>
              <a:t>orci</a:t>
            </a:r>
            <a:r>
              <a:rPr lang="en-GB" dirty="0"/>
              <a:t>, </a:t>
            </a:r>
            <a:r>
              <a:rPr lang="en-GB" dirty="0" err="1"/>
              <a:t>imperdiet</a:t>
            </a:r>
            <a:r>
              <a:rPr lang="en-GB" dirty="0"/>
              <a:t> non </a:t>
            </a:r>
            <a:r>
              <a:rPr lang="en-GB" dirty="0" err="1"/>
              <a:t>dolor</a:t>
            </a:r>
            <a:r>
              <a:rPr lang="en-GB" dirty="0"/>
              <a:t> </a:t>
            </a:r>
            <a:r>
              <a:rPr lang="en-GB" dirty="0" err="1"/>
              <a:t>vel</a:t>
            </a:r>
            <a:r>
              <a:rPr lang="en-GB" dirty="0"/>
              <a:t>, </a:t>
            </a:r>
            <a:r>
              <a:rPr lang="en-GB" dirty="0" err="1"/>
              <a:t>mollis</a:t>
            </a:r>
            <a:r>
              <a:rPr lang="en-GB" dirty="0"/>
              <a:t> </a:t>
            </a:r>
            <a:r>
              <a:rPr lang="en-GB" dirty="0" err="1"/>
              <a:t>rhoncus</a:t>
            </a:r>
            <a:r>
              <a:rPr lang="en-GB" dirty="0"/>
              <a:t> </a:t>
            </a:r>
            <a:r>
              <a:rPr lang="en-GB" dirty="0" err="1"/>
              <a:t>mauris</a:t>
            </a:r>
            <a:r>
              <a:rPr lang="en-GB" dirty="0"/>
              <a:t>. Maecenas </a:t>
            </a:r>
            <a:r>
              <a:rPr lang="en-GB" dirty="0" err="1"/>
              <a:t>ut</a:t>
            </a:r>
            <a:r>
              <a:rPr lang="en-GB" dirty="0"/>
              <a:t> </a:t>
            </a:r>
            <a:r>
              <a:rPr lang="en-GB" dirty="0" err="1"/>
              <a:t>odio</a:t>
            </a:r>
            <a:r>
              <a:rPr lang="en-GB" dirty="0"/>
              <a:t> </a:t>
            </a:r>
            <a:r>
              <a:rPr lang="en-GB" dirty="0" err="1"/>
              <a:t>nec</a:t>
            </a:r>
            <a:r>
              <a:rPr lang="en-GB" dirty="0"/>
              <a:t> </a:t>
            </a:r>
            <a:r>
              <a:rPr lang="en-GB" dirty="0" err="1"/>
              <a:t>massa</a:t>
            </a:r>
            <a:r>
              <a:rPr lang="en-GB" dirty="0"/>
              <a:t> </a:t>
            </a:r>
            <a:r>
              <a:rPr lang="en-GB" dirty="0" err="1"/>
              <a:t>rutrum</a:t>
            </a:r>
            <a:r>
              <a:rPr lang="en-GB" dirty="0"/>
              <a:t> </a:t>
            </a:r>
            <a:r>
              <a:rPr lang="en-GB" dirty="0" err="1"/>
              <a:t>porttitor</a:t>
            </a:r>
            <a:r>
              <a:rPr lang="en-GB" dirty="0"/>
              <a:t> </a:t>
            </a:r>
            <a:r>
              <a:rPr lang="en-GB" dirty="0" err="1"/>
              <a:t>eu</a:t>
            </a:r>
            <a:r>
              <a:rPr lang="en-GB" dirty="0"/>
              <a:t> </a:t>
            </a:r>
            <a:r>
              <a:rPr lang="en-GB" dirty="0" err="1"/>
              <a:t>vel</a:t>
            </a:r>
            <a:r>
              <a:rPr lang="en-GB" dirty="0"/>
              <a:t> </a:t>
            </a:r>
            <a:r>
              <a:rPr lang="en-GB" dirty="0" err="1"/>
              <a:t>lacus</a:t>
            </a:r>
            <a:r>
              <a:rPr lang="en-GB" dirty="0"/>
              <a:t>. </a:t>
            </a:r>
            <a:r>
              <a:rPr lang="en-GB" dirty="0" err="1"/>
              <a:t>Suspendisse</a:t>
            </a:r>
            <a:r>
              <a:rPr lang="en-GB" dirty="0"/>
              <a:t> </a:t>
            </a:r>
            <a:r>
              <a:rPr lang="en-GB" dirty="0" err="1"/>
              <a:t>facilisis</a:t>
            </a:r>
            <a:r>
              <a:rPr lang="en-GB" dirty="0"/>
              <a:t>, </a:t>
            </a:r>
            <a:r>
              <a:rPr lang="en-GB" dirty="0" err="1"/>
              <a:t>lacus</a:t>
            </a:r>
            <a:r>
              <a:rPr lang="en-GB" dirty="0"/>
              <a:t> </a:t>
            </a:r>
            <a:r>
              <a:rPr lang="en-GB" dirty="0" err="1"/>
              <a:t>vel</a:t>
            </a:r>
            <a:r>
              <a:rPr lang="en-GB" dirty="0"/>
              <a:t> </a:t>
            </a:r>
            <a:r>
              <a:rPr lang="en-GB" dirty="0" err="1"/>
              <a:t>bibendum</a:t>
            </a:r>
            <a:r>
              <a:rPr lang="en-GB" dirty="0"/>
              <a:t> </a:t>
            </a:r>
            <a:r>
              <a:rPr lang="en-GB" dirty="0" err="1"/>
              <a:t>bibendum</a:t>
            </a:r>
            <a:r>
              <a:rPr lang="en-GB" dirty="0"/>
              <a:t>, </a:t>
            </a:r>
            <a:r>
              <a:rPr lang="en-GB" dirty="0" err="1"/>
              <a:t>risus</a:t>
            </a:r>
            <a:r>
              <a:rPr lang="en-GB" dirty="0"/>
              <a:t> mi </a:t>
            </a:r>
            <a:r>
              <a:rPr lang="en-GB" dirty="0" err="1"/>
              <a:t>congue</a:t>
            </a:r>
            <a:r>
              <a:rPr lang="en-GB" dirty="0"/>
              <a:t> </a:t>
            </a:r>
            <a:r>
              <a:rPr lang="en-GB" dirty="0" err="1"/>
              <a:t>purus</a:t>
            </a:r>
            <a:r>
              <a:rPr lang="en-GB" dirty="0"/>
              <a:t>, non </a:t>
            </a:r>
            <a:r>
              <a:rPr lang="en-GB" dirty="0" err="1"/>
              <a:t>tempor</a:t>
            </a:r>
            <a:r>
              <a:rPr lang="en-GB" dirty="0"/>
              <a:t> </a:t>
            </a:r>
            <a:r>
              <a:rPr lang="en-GB" dirty="0" err="1"/>
              <a:t>est</a:t>
            </a:r>
            <a:r>
              <a:rPr lang="en-GB" dirty="0"/>
              <a:t> mi sit </a:t>
            </a:r>
            <a:r>
              <a:rPr lang="en-GB" dirty="0" err="1"/>
              <a:t>amet</a:t>
            </a:r>
            <a:r>
              <a:rPr lang="en-GB" dirty="0"/>
              <a:t> </a:t>
            </a:r>
            <a:r>
              <a:rPr lang="en-GB" dirty="0" err="1"/>
              <a:t>purus</a:t>
            </a:r>
            <a:r>
              <a:rPr lang="en-GB" dirty="0"/>
              <a:t>. </a:t>
            </a:r>
            <a:r>
              <a:rPr lang="en-GB" dirty="0" err="1"/>
              <a:t>Etiam</a:t>
            </a:r>
            <a:r>
              <a:rPr lang="en-GB" dirty="0"/>
              <a:t> </a:t>
            </a:r>
            <a:r>
              <a:rPr lang="en-GB" dirty="0" err="1"/>
              <a:t>tincidunt</a:t>
            </a:r>
            <a:r>
              <a:rPr lang="en-GB" dirty="0"/>
              <a:t> </a:t>
            </a:r>
            <a:r>
              <a:rPr lang="en-GB" dirty="0" err="1"/>
              <a:t>consequat</a:t>
            </a:r>
            <a:r>
              <a:rPr lang="en-GB" dirty="0"/>
              <a:t> nisi id convallis. Cras ac vestibulum </a:t>
            </a:r>
            <a:r>
              <a:rPr lang="en-GB" dirty="0" err="1"/>
              <a:t>turpis</a:t>
            </a:r>
            <a:r>
              <a:rPr lang="en-GB" dirty="0"/>
              <a:t>, et </a:t>
            </a:r>
            <a:r>
              <a:rPr lang="en-GB" dirty="0" err="1"/>
              <a:t>accumsan</a:t>
            </a:r>
            <a:r>
              <a:rPr lang="en-GB" dirty="0"/>
              <a:t> </a:t>
            </a:r>
            <a:r>
              <a:rPr lang="en-GB" dirty="0" err="1"/>
              <a:t>leo</a:t>
            </a:r>
            <a:r>
              <a:rPr lang="en-GB" dirty="0"/>
              <a:t>. </a:t>
            </a:r>
            <a:r>
              <a:rPr lang="en-AU" b="0" i="0" dirty="0">
                <a:solidFill>
                  <a:srgbClr val="000000"/>
                </a:solidFill>
                <a:effectLst/>
                <a:latin typeface="Open Sans" panose="020B0606030504020204" pitchFamily="34" charset="0"/>
              </a:rPr>
              <a:t>Nam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blandit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urna</a:t>
            </a:r>
            <a:r>
              <a:rPr lang="en-AU" b="0" i="0" dirty="0">
                <a:solidFill>
                  <a:srgbClr val="000000"/>
                </a:solidFill>
                <a:effectLst/>
                <a:latin typeface="Open Sans" panose="020B0606030504020204" pitchFamily="34" charset="0"/>
              </a:rPr>
              <a:t>. Morbi ac </a:t>
            </a:r>
            <a:r>
              <a:rPr lang="en-AU" b="0" i="0" dirty="0" err="1">
                <a:solidFill>
                  <a:srgbClr val="000000"/>
                </a:solidFill>
                <a:effectLst/>
                <a:latin typeface="Open Sans" panose="020B0606030504020204" pitchFamily="34" charset="0"/>
              </a:rPr>
              <a:t>erat</a:t>
            </a:r>
            <a:r>
              <a:rPr lang="en-AU" b="0" i="0" dirty="0">
                <a:solidFill>
                  <a:srgbClr val="000000"/>
                </a:solidFill>
                <a:effectLst/>
                <a:latin typeface="Open Sans" panose="020B0606030504020204" pitchFamily="34" charset="0"/>
              </a:rPr>
              <a:t> vel magna </a:t>
            </a:r>
            <a:r>
              <a:rPr lang="en-AU" b="0" i="0" dirty="0" err="1">
                <a:solidFill>
                  <a:srgbClr val="000000"/>
                </a:solidFill>
                <a:effectLst/>
                <a:latin typeface="Open Sans" panose="020B0606030504020204" pitchFamily="34" charset="0"/>
              </a:rPr>
              <a:t>tristique</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tincidunt</a:t>
            </a:r>
            <a:r>
              <a:rPr lang="en-AU" b="0" i="0" dirty="0">
                <a:solidFill>
                  <a:srgbClr val="000000"/>
                </a:solidFill>
                <a:effectLst/>
                <a:latin typeface="Open Sans" panose="020B0606030504020204" pitchFamily="34" charset="0"/>
              </a:rPr>
              <a:t>. Maecenas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pulvinar </a:t>
            </a:r>
            <a:r>
              <a:rPr lang="en-AU" b="0" i="0" dirty="0" err="1">
                <a:solidFill>
                  <a:srgbClr val="000000"/>
                </a:solidFill>
                <a:effectLst/>
                <a:latin typeface="Open Sans" panose="020B0606030504020204" pitchFamily="34" charset="0"/>
              </a:rPr>
              <a:t>tellus</a:t>
            </a:r>
            <a:r>
              <a:rPr lang="en-AU" b="0" i="0" dirty="0">
                <a:solidFill>
                  <a:srgbClr val="000000"/>
                </a:solidFill>
                <a:effectLst/>
                <a:latin typeface="Open Sans" panose="020B0606030504020204" pitchFamily="34" charset="0"/>
              </a:rPr>
              <a:t>, vitae </a:t>
            </a:r>
            <a:r>
              <a:rPr lang="en-AU" b="0" i="0" dirty="0" err="1">
                <a:solidFill>
                  <a:srgbClr val="000000"/>
                </a:solidFill>
                <a:effectLst/>
                <a:latin typeface="Open Sans" panose="020B0606030504020204" pitchFamily="34" charset="0"/>
              </a:rPr>
              <a:t>quam</a:t>
            </a:r>
            <a:r>
              <a:rPr lang="en-AU" b="0" i="0" dirty="0">
                <a:solidFill>
                  <a:srgbClr val="000000"/>
                </a:solidFill>
                <a:effectLst/>
                <a:latin typeface="Open Sans" panose="020B0606030504020204" pitchFamily="34" charset="0"/>
              </a:rPr>
              <a:t>.</a:t>
            </a:r>
            <a:endParaRPr lang="en-US" dirty="0"/>
          </a:p>
        </p:txBody>
      </p:sp>
      <p:sp>
        <p:nvSpPr>
          <p:cNvPr id="9" name="Picture Placeholder 29">
            <a:extLst>
              <a:ext uri="{FF2B5EF4-FFF2-40B4-BE49-F238E27FC236}">
                <a16:creationId xmlns:a16="http://schemas.microsoft.com/office/drawing/2014/main" id="{CE633819-AFB2-E10A-0E75-59D2B093D40C}"/>
              </a:ext>
            </a:extLst>
          </p:cNvPr>
          <p:cNvSpPr>
            <a:spLocks noGrp="1"/>
          </p:cNvSpPr>
          <p:nvPr>
            <p:ph type="pic" sz="quarter" idx="26" hasCustomPrompt="1"/>
          </p:nvPr>
        </p:nvSpPr>
        <p:spPr>
          <a:xfrm>
            <a:off x="5932978" y="1218269"/>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10" name="Straight Connector 9">
            <a:extLst>
              <a:ext uri="{FF2B5EF4-FFF2-40B4-BE49-F238E27FC236}">
                <a16:creationId xmlns:a16="http://schemas.microsoft.com/office/drawing/2014/main" id="{0E31876B-3299-3E0B-EC99-D0B217215EBC}"/>
              </a:ext>
            </a:extLst>
          </p:cNvPr>
          <p:cNvCxnSpPr>
            <a:cxnSpLocks/>
          </p:cNvCxnSpPr>
          <p:nvPr userDrawn="1"/>
        </p:nvCxnSpPr>
        <p:spPr>
          <a:xfrm>
            <a:off x="7063091" y="2181639"/>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5336CED-D81B-DD36-143B-AFF91287A343}"/>
              </a:ext>
            </a:extLst>
          </p:cNvPr>
          <p:cNvSpPr/>
          <p:nvPr userDrawn="1"/>
        </p:nvSpPr>
        <p:spPr>
          <a:xfrm>
            <a:off x="3312581" y="1050800"/>
            <a:ext cx="2367489" cy="3537174"/>
          </a:xfrm>
          <a:prstGeom prst="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3" name="Text Placeholder 25">
            <a:extLst>
              <a:ext uri="{FF2B5EF4-FFF2-40B4-BE49-F238E27FC236}">
                <a16:creationId xmlns:a16="http://schemas.microsoft.com/office/drawing/2014/main" id="{49231E70-36D7-1660-D180-00CA3336306E}"/>
              </a:ext>
            </a:extLst>
          </p:cNvPr>
          <p:cNvSpPr>
            <a:spLocks noGrp="1"/>
          </p:cNvSpPr>
          <p:nvPr>
            <p:ph type="body" sz="quarter" idx="27" hasCustomPrompt="1"/>
          </p:nvPr>
        </p:nvSpPr>
        <p:spPr>
          <a:xfrm>
            <a:off x="4351730" y="1304411"/>
            <a:ext cx="1183745" cy="408480"/>
          </a:xfrm>
        </p:spPr>
        <p:txBody>
          <a:bodyPr>
            <a:normAutofit/>
          </a:bodyPr>
          <a:lstStyle>
            <a:lvl1pPr marL="0" indent="0" algn="l">
              <a:spcBef>
                <a:spcPts val="0"/>
              </a:spcBef>
              <a:spcAft>
                <a:spcPts val="0"/>
              </a:spcAft>
              <a:buNone/>
              <a:defRPr sz="1100" b="1">
                <a:solidFill>
                  <a:schemeClr val="accent1"/>
                </a:solidFill>
              </a:defRPr>
            </a:lvl1pPr>
            <a:lvl2pPr marL="180000" indent="0">
              <a:buNone/>
              <a:defRPr/>
            </a:lvl2pPr>
            <a:lvl3pPr marL="360000" indent="0">
              <a:buNone/>
              <a:defRPr/>
            </a:lvl3pPr>
            <a:lvl4pPr marL="540000" indent="0">
              <a:buNone/>
              <a:defRPr/>
            </a:lvl4pPr>
            <a:lvl5pPr marL="720000" indent="0">
              <a:buNone/>
              <a:defRPr/>
            </a:lvl5pPr>
          </a:lstStyle>
          <a:p>
            <a:pPr lvl="0"/>
            <a:r>
              <a:rPr lang="en-GB" dirty="0" err="1"/>
              <a:t>Firstname</a:t>
            </a:r>
            <a:r>
              <a:rPr lang="en-GB" dirty="0"/>
              <a:t> </a:t>
            </a:r>
            <a:r>
              <a:rPr lang="en-GB" dirty="0" err="1"/>
              <a:t>Lastname</a:t>
            </a:r>
            <a:endParaRPr lang="en-US" dirty="0"/>
          </a:p>
        </p:txBody>
      </p:sp>
      <p:sp>
        <p:nvSpPr>
          <p:cNvPr id="14" name="Text Placeholder 25">
            <a:extLst>
              <a:ext uri="{FF2B5EF4-FFF2-40B4-BE49-F238E27FC236}">
                <a16:creationId xmlns:a16="http://schemas.microsoft.com/office/drawing/2014/main" id="{19EDBCCE-E6B4-3C3F-9357-8B5E95DBC363}"/>
              </a:ext>
            </a:extLst>
          </p:cNvPr>
          <p:cNvSpPr>
            <a:spLocks noGrp="1"/>
          </p:cNvSpPr>
          <p:nvPr>
            <p:ph type="body" sz="quarter" idx="28" hasCustomPrompt="1"/>
          </p:nvPr>
        </p:nvSpPr>
        <p:spPr>
          <a:xfrm>
            <a:off x="4351730" y="1712891"/>
            <a:ext cx="1183745" cy="432048"/>
          </a:xfrm>
        </p:spPr>
        <p:txBody>
          <a:bodyPr>
            <a:normAutofit/>
          </a:bodyPr>
          <a:lstStyle>
            <a:lvl1pPr marL="0" indent="0" algn="l">
              <a:spcBef>
                <a:spcPts val="0"/>
              </a:spcBef>
              <a:spcAft>
                <a:spcPts val="0"/>
              </a:spcAft>
              <a:buNone/>
              <a:defRPr lang="en-US" sz="800" i="1"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Job title goes here </a:t>
            </a:r>
            <a:br>
              <a:rPr lang="en-GB" dirty="0"/>
            </a:br>
            <a:r>
              <a:rPr lang="en-GB" dirty="0"/>
              <a:t>with room for three </a:t>
            </a:r>
            <a:br>
              <a:rPr lang="en-GB" dirty="0"/>
            </a:br>
            <a:r>
              <a:rPr lang="en-GB" dirty="0"/>
              <a:t>lines of copy</a:t>
            </a:r>
            <a:endParaRPr lang="en-US" dirty="0"/>
          </a:p>
        </p:txBody>
      </p:sp>
      <p:sp>
        <p:nvSpPr>
          <p:cNvPr id="15" name="Text Placeholder 25">
            <a:extLst>
              <a:ext uri="{FF2B5EF4-FFF2-40B4-BE49-F238E27FC236}">
                <a16:creationId xmlns:a16="http://schemas.microsoft.com/office/drawing/2014/main" id="{A2CFD28A-51CA-888B-AF35-DD6530EEE884}"/>
              </a:ext>
            </a:extLst>
          </p:cNvPr>
          <p:cNvSpPr>
            <a:spLocks noGrp="1"/>
          </p:cNvSpPr>
          <p:nvPr>
            <p:ph type="body" sz="quarter" idx="29" hasCustomPrompt="1"/>
          </p:nvPr>
        </p:nvSpPr>
        <p:spPr>
          <a:xfrm>
            <a:off x="3431807" y="2356628"/>
            <a:ext cx="2129036" cy="1978353"/>
          </a:xfrm>
        </p:spPr>
        <p:txBody>
          <a:bodyPr>
            <a:noAutofit/>
          </a:bodyPr>
          <a:lstStyle>
            <a:lvl1pPr marL="0" indent="0" algn="l">
              <a:spcBef>
                <a:spcPts val="0"/>
              </a:spcBef>
              <a:spcAft>
                <a:spcPts val="0"/>
              </a:spcAft>
              <a:buNone/>
              <a:defRPr lang="en-US" sz="800" i="0" kern="1200" dirty="0">
                <a:solidFill>
                  <a:schemeClr val="accent4"/>
                </a:solidFill>
                <a:latin typeface="+mn-lt"/>
                <a:ea typeface="+mn-ea"/>
                <a:cs typeface="+mn-cs"/>
              </a:defRPr>
            </a:lvl1pPr>
            <a:lvl2pPr marL="180000" indent="0">
              <a:buNone/>
              <a:defRPr/>
            </a:lvl2pPr>
            <a:lvl3pPr marL="360000" indent="0">
              <a:buNone/>
              <a:defRPr/>
            </a:lvl3pPr>
            <a:lvl4pPr marL="540000" indent="0">
              <a:buNone/>
              <a:defRPr/>
            </a:lvl4pPr>
            <a:lvl5pPr marL="720000" indent="0">
              <a:buNone/>
              <a:defRPr/>
            </a:lvl5pPr>
          </a:lstStyle>
          <a:p>
            <a:pPr lvl="0"/>
            <a:r>
              <a:rPr lang="en-GB" dirty="0"/>
              <a:t>Short statement about team member – no more than 110 words. </a:t>
            </a:r>
            <a:r>
              <a:rPr lang="en-GB" dirty="0" err="1"/>
              <a:t>Mauris</a:t>
            </a:r>
            <a:r>
              <a:rPr lang="en-GB" dirty="0"/>
              <a:t> </a:t>
            </a:r>
            <a:r>
              <a:rPr lang="en-GB" dirty="0" err="1"/>
              <a:t>sed</a:t>
            </a:r>
            <a:r>
              <a:rPr lang="en-GB" dirty="0"/>
              <a:t> ipsum </a:t>
            </a:r>
            <a:r>
              <a:rPr lang="en-GB" dirty="0" err="1"/>
              <a:t>odio</a:t>
            </a:r>
            <a:r>
              <a:rPr lang="en-GB" dirty="0"/>
              <a:t>. </a:t>
            </a:r>
            <a:r>
              <a:rPr lang="en-GB" dirty="0" err="1"/>
              <a:t>Praesent</a:t>
            </a:r>
            <a:r>
              <a:rPr lang="en-GB" dirty="0"/>
              <a:t> </a:t>
            </a:r>
            <a:r>
              <a:rPr lang="en-GB" dirty="0" err="1"/>
              <a:t>suscipit</a:t>
            </a:r>
            <a:r>
              <a:rPr lang="en-GB" dirty="0"/>
              <a:t> </a:t>
            </a:r>
            <a:r>
              <a:rPr lang="en-GB" dirty="0" err="1"/>
              <a:t>ut</a:t>
            </a:r>
            <a:r>
              <a:rPr lang="en-GB" dirty="0"/>
              <a:t> </a:t>
            </a:r>
            <a:r>
              <a:rPr lang="en-GB" dirty="0" err="1"/>
              <a:t>risus</a:t>
            </a:r>
            <a:r>
              <a:rPr lang="en-GB" dirty="0"/>
              <a:t> ac </a:t>
            </a:r>
            <a:r>
              <a:rPr lang="en-GB" dirty="0" err="1"/>
              <a:t>malesuada</a:t>
            </a:r>
            <a:r>
              <a:rPr lang="en-GB" dirty="0"/>
              <a:t>. </a:t>
            </a:r>
            <a:r>
              <a:rPr lang="en-GB" dirty="0" err="1"/>
              <a:t>Suspendisse</a:t>
            </a:r>
            <a:r>
              <a:rPr lang="en-GB" dirty="0"/>
              <a:t> </a:t>
            </a:r>
            <a:r>
              <a:rPr lang="en-GB" dirty="0" err="1"/>
              <a:t>potenti</a:t>
            </a:r>
            <a:r>
              <a:rPr lang="en-GB" dirty="0"/>
              <a:t>. Sed </a:t>
            </a:r>
            <a:r>
              <a:rPr lang="en-GB" dirty="0" err="1"/>
              <a:t>aliquam</a:t>
            </a:r>
            <a:r>
              <a:rPr lang="en-GB" dirty="0"/>
              <a:t> </a:t>
            </a:r>
            <a:r>
              <a:rPr lang="en-GB" dirty="0" err="1"/>
              <a:t>sem</a:t>
            </a:r>
            <a:r>
              <a:rPr lang="en-GB" dirty="0"/>
              <a:t> ac </a:t>
            </a:r>
            <a:r>
              <a:rPr lang="en-GB" dirty="0" err="1"/>
              <a:t>aliquam</a:t>
            </a:r>
            <a:r>
              <a:rPr lang="en-GB" dirty="0"/>
              <a:t> </a:t>
            </a:r>
            <a:r>
              <a:rPr lang="en-GB" dirty="0" err="1"/>
              <a:t>elementum</a:t>
            </a:r>
            <a:r>
              <a:rPr lang="en-GB" dirty="0"/>
              <a:t>. Nam </a:t>
            </a:r>
            <a:r>
              <a:rPr lang="en-GB" dirty="0" err="1"/>
              <a:t>dignissim</a:t>
            </a:r>
            <a:r>
              <a:rPr lang="en-GB" dirty="0"/>
              <a:t>, </a:t>
            </a:r>
            <a:r>
              <a:rPr lang="en-GB" dirty="0" err="1"/>
              <a:t>purus</a:t>
            </a:r>
            <a:r>
              <a:rPr lang="en-GB" dirty="0"/>
              <a:t> </a:t>
            </a:r>
            <a:r>
              <a:rPr lang="en-GB" dirty="0" err="1"/>
              <a:t>ut</a:t>
            </a:r>
            <a:r>
              <a:rPr lang="en-GB" dirty="0"/>
              <a:t> </a:t>
            </a:r>
            <a:r>
              <a:rPr lang="en-GB" dirty="0" err="1"/>
              <a:t>molestie</a:t>
            </a:r>
            <a:r>
              <a:rPr lang="en-GB" dirty="0"/>
              <a:t> </a:t>
            </a:r>
            <a:r>
              <a:rPr lang="en-GB" dirty="0" err="1"/>
              <a:t>congue</a:t>
            </a:r>
            <a:r>
              <a:rPr lang="en-GB" dirty="0"/>
              <a:t>, ante </a:t>
            </a:r>
            <a:r>
              <a:rPr lang="en-GB" dirty="0" err="1"/>
              <a:t>nibh</a:t>
            </a:r>
            <a:r>
              <a:rPr lang="en-GB" dirty="0"/>
              <a:t> </a:t>
            </a:r>
            <a:r>
              <a:rPr lang="en-GB" dirty="0" err="1"/>
              <a:t>mattis</a:t>
            </a:r>
            <a:r>
              <a:rPr lang="en-GB" dirty="0"/>
              <a:t> </a:t>
            </a:r>
            <a:r>
              <a:rPr lang="en-GB" dirty="0" err="1"/>
              <a:t>nibh</a:t>
            </a:r>
            <a:r>
              <a:rPr lang="en-GB" dirty="0"/>
              <a:t>, vitae </a:t>
            </a:r>
            <a:r>
              <a:rPr lang="en-GB" dirty="0" err="1"/>
              <a:t>tristique</a:t>
            </a:r>
            <a:r>
              <a:rPr lang="en-GB" dirty="0"/>
              <a:t> eros </a:t>
            </a:r>
            <a:r>
              <a:rPr lang="en-GB" dirty="0" err="1"/>
              <a:t>sapien</a:t>
            </a:r>
            <a:r>
              <a:rPr lang="en-GB" dirty="0"/>
              <a:t> ac </a:t>
            </a:r>
            <a:r>
              <a:rPr lang="en-GB" dirty="0" err="1"/>
              <a:t>odio</a:t>
            </a:r>
            <a:r>
              <a:rPr lang="en-GB" dirty="0"/>
              <a:t>. </a:t>
            </a:r>
            <a:r>
              <a:rPr lang="en-GB" dirty="0" err="1"/>
              <a:t>Nullam</a:t>
            </a:r>
            <a:r>
              <a:rPr lang="en-GB" dirty="0"/>
              <a:t> libero </a:t>
            </a:r>
            <a:r>
              <a:rPr lang="en-GB" dirty="0" err="1"/>
              <a:t>orci</a:t>
            </a:r>
            <a:r>
              <a:rPr lang="en-GB" dirty="0"/>
              <a:t>, </a:t>
            </a:r>
            <a:r>
              <a:rPr lang="en-GB" dirty="0" err="1"/>
              <a:t>imperdiet</a:t>
            </a:r>
            <a:r>
              <a:rPr lang="en-GB" dirty="0"/>
              <a:t> non </a:t>
            </a:r>
            <a:r>
              <a:rPr lang="en-GB" dirty="0" err="1"/>
              <a:t>dolor</a:t>
            </a:r>
            <a:r>
              <a:rPr lang="en-GB" dirty="0"/>
              <a:t> </a:t>
            </a:r>
            <a:r>
              <a:rPr lang="en-GB" dirty="0" err="1"/>
              <a:t>vel</a:t>
            </a:r>
            <a:r>
              <a:rPr lang="en-GB" dirty="0"/>
              <a:t>, </a:t>
            </a:r>
            <a:r>
              <a:rPr lang="en-GB" dirty="0" err="1"/>
              <a:t>mollis</a:t>
            </a:r>
            <a:r>
              <a:rPr lang="en-GB" dirty="0"/>
              <a:t> </a:t>
            </a:r>
            <a:r>
              <a:rPr lang="en-GB" dirty="0" err="1"/>
              <a:t>rhoncus</a:t>
            </a:r>
            <a:r>
              <a:rPr lang="en-GB" dirty="0"/>
              <a:t> </a:t>
            </a:r>
            <a:r>
              <a:rPr lang="en-GB" dirty="0" err="1"/>
              <a:t>mauris</a:t>
            </a:r>
            <a:r>
              <a:rPr lang="en-GB" dirty="0"/>
              <a:t>. Maecenas </a:t>
            </a:r>
            <a:r>
              <a:rPr lang="en-GB" dirty="0" err="1"/>
              <a:t>ut</a:t>
            </a:r>
            <a:r>
              <a:rPr lang="en-GB" dirty="0"/>
              <a:t> </a:t>
            </a:r>
            <a:r>
              <a:rPr lang="en-GB" dirty="0" err="1"/>
              <a:t>odio</a:t>
            </a:r>
            <a:r>
              <a:rPr lang="en-GB" dirty="0"/>
              <a:t> </a:t>
            </a:r>
            <a:r>
              <a:rPr lang="en-GB" dirty="0" err="1"/>
              <a:t>nec</a:t>
            </a:r>
            <a:r>
              <a:rPr lang="en-GB" dirty="0"/>
              <a:t> </a:t>
            </a:r>
            <a:r>
              <a:rPr lang="en-GB" dirty="0" err="1"/>
              <a:t>massa</a:t>
            </a:r>
            <a:r>
              <a:rPr lang="en-GB" dirty="0"/>
              <a:t> </a:t>
            </a:r>
            <a:r>
              <a:rPr lang="en-GB" dirty="0" err="1"/>
              <a:t>rutrum</a:t>
            </a:r>
            <a:r>
              <a:rPr lang="en-GB" dirty="0"/>
              <a:t> </a:t>
            </a:r>
            <a:r>
              <a:rPr lang="en-GB" dirty="0" err="1"/>
              <a:t>porttitor</a:t>
            </a:r>
            <a:r>
              <a:rPr lang="en-GB" dirty="0"/>
              <a:t> </a:t>
            </a:r>
            <a:r>
              <a:rPr lang="en-GB" dirty="0" err="1"/>
              <a:t>eu</a:t>
            </a:r>
            <a:r>
              <a:rPr lang="en-GB" dirty="0"/>
              <a:t> </a:t>
            </a:r>
            <a:r>
              <a:rPr lang="en-GB" dirty="0" err="1"/>
              <a:t>vel</a:t>
            </a:r>
            <a:r>
              <a:rPr lang="en-GB" dirty="0"/>
              <a:t> </a:t>
            </a:r>
            <a:r>
              <a:rPr lang="en-GB" dirty="0" err="1"/>
              <a:t>lacus</a:t>
            </a:r>
            <a:r>
              <a:rPr lang="en-GB" dirty="0"/>
              <a:t>. </a:t>
            </a:r>
            <a:r>
              <a:rPr lang="en-GB" dirty="0" err="1"/>
              <a:t>Suspendisse</a:t>
            </a:r>
            <a:r>
              <a:rPr lang="en-GB" dirty="0"/>
              <a:t> </a:t>
            </a:r>
            <a:r>
              <a:rPr lang="en-GB" dirty="0" err="1"/>
              <a:t>facilisis</a:t>
            </a:r>
            <a:r>
              <a:rPr lang="en-GB" dirty="0"/>
              <a:t>, </a:t>
            </a:r>
            <a:r>
              <a:rPr lang="en-GB" dirty="0" err="1"/>
              <a:t>lacus</a:t>
            </a:r>
            <a:r>
              <a:rPr lang="en-GB" dirty="0"/>
              <a:t> </a:t>
            </a:r>
            <a:r>
              <a:rPr lang="en-GB" dirty="0" err="1"/>
              <a:t>vel</a:t>
            </a:r>
            <a:r>
              <a:rPr lang="en-GB" dirty="0"/>
              <a:t> </a:t>
            </a:r>
            <a:r>
              <a:rPr lang="en-GB" dirty="0" err="1"/>
              <a:t>bibendum</a:t>
            </a:r>
            <a:r>
              <a:rPr lang="en-GB" dirty="0"/>
              <a:t> </a:t>
            </a:r>
            <a:r>
              <a:rPr lang="en-GB" dirty="0" err="1"/>
              <a:t>bibendum</a:t>
            </a:r>
            <a:r>
              <a:rPr lang="en-GB" dirty="0"/>
              <a:t>, </a:t>
            </a:r>
            <a:r>
              <a:rPr lang="en-GB" dirty="0" err="1"/>
              <a:t>risus</a:t>
            </a:r>
            <a:r>
              <a:rPr lang="en-GB" dirty="0"/>
              <a:t> mi </a:t>
            </a:r>
            <a:r>
              <a:rPr lang="en-GB" dirty="0" err="1"/>
              <a:t>congue</a:t>
            </a:r>
            <a:r>
              <a:rPr lang="en-GB" dirty="0"/>
              <a:t> </a:t>
            </a:r>
            <a:r>
              <a:rPr lang="en-GB" dirty="0" err="1"/>
              <a:t>purus</a:t>
            </a:r>
            <a:r>
              <a:rPr lang="en-GB" dirty="0"/>
              <a:t>, non </a:t>
            </a:r>
            <a:r>
              <a:rPr lang="en-GB" dirty="0" err="1"/>
              <a:t>tempor</a:t>
            </a:r>
            <a:r>
              <a:rPr lang="en-GB" dirty="0"/>
              <a:t> </a:t>
            </a:r>
            <a:r>
              <a:rPr lang="en-GB" dirty="0" err="1"/>
              <a:t>est</a:t>
            </a:r>
            <a:r>
              <a:rPr lang="en-GB" dirty="0"/>
              <a:t> mi sit </a:t>
            </a:r>
            <a:r>
              <a:rPr lang="en-GB" dirty="0" err="1"/>
              <a:t>amet</a:t>
            </a:r>
            <a:r>
              <a:rPr lang="en-GB" dirty="0"/>
              <a:t> </a:t>
            </a:r>
            <a:r>
              <a:rPr lang="en-GB" dirty="0" err="1"/>
              <a:t>purus</a:t>
            </a:r>
            <a:r>
              <a:rPr lang="en-GB" dirty="0"/>
              <a:t>. </a:t>
            </a:r>
            <a:r>
              <a:rPr lang="en-GB" dirty="0" err="1"/>
              <a:t>Etiam</a:t>
            </a:r>
            <a:r>
              <a:rPr lang="en-GB" dirty="0"/>
              <a:t> </a:t>
            </a:r>
            <a:r>
              <a:rPr lang="en-GB" dirty="0" err="1"/>
              <a:t>tincidunt</a:t>
            </a:r>
            <a:r>
              <a:rPr lang="en-GB" dirty="0"/>
              <a:t> </a:t>
            </a:r>
            <a:r>
              <a:rPr lang="en-GB" dirty="0" err="1"/>
              <a:t>consequat</a:t>
            </a:r>
            <a:r>
              <a:rPr lang="en-GB" dirty="0"/>
              <a:t> nisi id convallis. Cras ac vestibulum </a:t>
            </a:r>
            <a:r>
              <a:rPr lang="en-GB" dirty="0" err="1"/>
              <a:t>turpis</a:t>
            </a:r>
            <a:r>
              <a:rPr lang="en-GB" dirty="0"/>
              <a:t>, et </a:t>
            </a:r>
            <a:r>
              <a:rPr lang="en-GB" dirty="0" err="1"/>
              <a:t>accumsan</a:t>
            </a:r>
            <a:r>
              <a:rPr lang="en-GB" dirty="0"/>
              <a:t> </a:t>
            </a:r>
            <a:r>
              <a:rPr lang="en-GB" dirty="0" err="1"/>
              <a:t>leo</a:t>
            </a:r>
            <a:r>
              <a:rPr lang="en-GB" dirty="0"/>
              <a:t>. </a:t>
            </a:r>
            <a:r>
              <a:rPr lang="en-AU" b="0" i="0" dirty="0">
                <a:solidFill>
                  <a:srgbClr val="000000"/>
                </a:solidFill>
                <a:effectLst/>
                <a:latin typeface="Open Sans" panose="020B0606030504020204" pitchFamily="34" charset="0"/>
              </a:rPr>
              <a:t>Nam </a:t>
            </a:r>
            <a:r>
              <a:rPr lang="en-AU" b="0" i="0" dirty="0" err="1">
                <a:solidFill>
                  <a:srgbClr val="000000"/>
                </a:solidFill>
                <a:effectLst/>
                <a:latin typeface="Open Sans" panose="020B0606030504020204" pitchFamily="34" charset="0"/>
              </a:rPr>
              <a:t>eget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blandit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urna</a:t>
            </a:r>
            <a:r>
              <a:rPr lang="en-AU" b="0" i="0" dirty="0">
                <a:solidFill>
                  <a:srgbClr val="000000"/>
                </a:solidFill>
                <a:effectLst/>
                <a:latin typeface="Open Sans" panose="020B0606030504020204" pitchFamily="34" charset="0"/>
              </a:rPr>
              <a:t>. Morbi ac </a:t>
            </a:r>
            <a:r>
              <a:rPr lang="en-AU" b="0" i="0" dirty="0" err="1">
                <a:solidFill>
                  <a:srgbClr val="000000"/>
                </a:solidFill>
                <a:effectLst/>
                <a:latin typeface="Open Sans" panose="020B0606030504020204" pitchFamily="34" charset="0"/>
              </a:rPr>
              <a:t>erat</a:t>
            </a:r>
            <a:r>
              <a:rPr lang="en-AU" b="0" i="0" dirty="0">
                <a:solidFill>
                  <a:srgbClr val="000000"/>
                </a:solidFill>
                <a:effectLst/>
                <a:latin typeface="Open Sans" panose="020B0606030504020204" pitchFamily="34" charset="0"/>
              </a:rPr>
              <a:t> vel magna </a:t>
            </a:r>
            <a:r>
              <a:rPr lang="en-AU" b="0" i="0" dirty="0" err="1">
                <a:solidFill>
                  <a:srgbClr val="000000"/>
                </a:solidFill>
                <a:effectLst/>
                <a:latin typeface="Open Sans" panose="020B0606030504020204" pitchFamily="34" charset="0"/>
              </a:rPr>
              <a:t>tristique</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tincidunt</a:t>
            </a:r>
            <a:r>
              <a:rPr lang="en-AU" b="0" i="0" dirty="0">
                <a:solidFill>
                  <a:srgbClr val="000000"/>
                </a:solidFill>
                <a:effectLst/>
                <a:latin typeface="Open Sans" panose="020B0606030504020204" pitchFamily="34" charset="0"/>
              </a:rPr>
              <a:t>. Maecenas </a:t>
            </a:r>
            <a:r>
              <a:rPr lang="en-AU" b="0" i="0" dirty="0" err="1">
                <a:solidFill>
                  <a:srgbClr val="000000"/>
                </a:solidFill>
                <a:effectLst/>
                <a:latin typeface="Open Sans" panose="020B0606030504020204" pitchFamily="34" charset="0"/>
              </a:rPr>
              <a:t>eu</a:t>
            </a:r>
            <a:r>
              <a:rPr lang="en-AU" b="0" i="0" dirty="0">
                <a:solidFill>
                  <a:srgbClr val="000000"/>
                </a:solidFill>
                <a:effectLst/>
                <a:latin typeface="Open Sans" panose="020B0606030504020204" pitchFamily="34" charset="0"/>
              </a:rPr>
              <a:t> pulvinar </a:t>
            </a:r>
            <a:r>
              <a:rPr lang="en-AU" b="0" i="0" dirty="0" err="1">
                <a:solidFill>
                  <a:srgbClr val="000000"/>
                </a:solidFill>
                <a:effectLst/>
                <a:latin typeface="Open Sans" panose="020B0606030504020204" pitchFamily="34" charset="0"/>
              </a:rPr>
              <a:t>tellus</a:t>
            </a:r>
            <a:r>
              <a:rPr lang="en-AU" b="0" i="0" dirty="0">
                <a:solidFill>
                  <a:srgbClr val="000000"/>
                </a:solidFill>
                <a:effectLst/>
                <a:latin typeface="Open Sans" panose="020B0606030504020204" pitchFamily="34" charset="0"/>
              </a:rPr>
              <a:t>, vitae </a:t>
            </a:r>
            <a:r>
              <a:rPr lang="en-AU" b="0" i="0" dirty="0" err="1">
                <a:solidFill>
                  <a:srgbClr val="000000"/>
                </a:solidFill>
                <a:effectLst/>
                <a:latin typeface="Open Sans" panose="020B0606030504020204" pitchFamily="34" charset="0"/>
              </a:rPr>
              <a:t>quam</a:t>
            </a:r>
            <a:r>
              <a:rPr lang="en-AU" b="0" i="0" dirty="0">
                <a:solidFill>
                  <a:srgbClr val="000000"/>
                </a:solidFill>
                <a:effectLst/>
                <a:latin typeface="Open Sans" panose="020B0606030504020204" pitchFamily="34" charset="0"/>
              </a:rPr>
              <a:t>.</a:t>
            </a:r>
            <a:endParaRPr lang="en-US" dirty="0"/>
          </a:p>
        </p:txBody>
      </p:sp>
      <p:sp>
        <p:nvSpPr>
          <p:cNvPr id="16" name="Picture Placeholder 29">
            <a:extLst>
              <a:ext uri="{FF2B5EF4-FFF2-40B4-BE49-F238E27FC236}">
                <a16:creationId xmlns:a16="http://schemas.microsoft.com/office/drawing/2014/main" id="{AC41BCB0-FF80-2D22-ED80-E1166CBD363F}"/>
              </a:ext>
            </a:extLst>
          </p:cNvPr>
          <p:cNvSpPr>
            <a:spLocks noGrp="1"/>
          </p:cNvSpPr>
          <p:nvPr>
            <p:ph type="pic" sz="quarter" idx="30" hasCustomPrompt="1"/>
          </p:nvPr>
        </p:nvSpPr>
        <p:spPr>
          <a:xfrm>
            <a:off x="3221617" y="1218269"/>
            <a:ext cx="971727" cy="971727"/>
          </a:xfrm>
          <a:prstGeom prst="ellipse">
            <a:avLst/>
          </a:prstGeom>
          <a:solidFill>
            <a:schemeClr val="bg2"/>
          </a:solidFill>
        </p:spPr>
        <p:txBody>
          <a:bodyPr anchor="ctr">
            <a:normAutofit/>
          </a:bodyPr>
          <a:lstStyle>
            <a:lvl1pPr marL="0" indent="0" algn="ctr">
              <a:buNone/>
              <a:defRPr sz="900">
                <a:solidFill>
                  <a:schemeClr val="tx1"/>
                </a:solidFill>
              </a:defRPr>
            </a:lvl1pPr>
          </a:lstStyle>
          <a:p>
            <a:r>
              <a:rPr lang="en-AU" dirty="0"/>
              <a:t>Click to add </a:t>
            </a:r>
            <a:r>
              <a:rPr lang="en-AU" dirty="0" err="1"/>
              <a:t>headhost</a:t>
            </a:r>
            <a:endParaRPr lang="en-AU" dirty="0"/>
          </a:p>
        </p:txBody>
      </p:sp>
      <p:cxnSp>
        <p:nvCxnSpPr>
          <p:cNvPr id="17" name="Straight Connector 16">
            <a:extLst>
              <a:ext uri="{FF2B5EF4-FFF2-40B4-BE49-F238E27FC236}">
                <a16:creationId xmlns:a16="http://schemas.microsoft.com/office/drawing/2014/main" id="{2C41E34A-4FC6-5461-E56A-6C11C5D6CB57}"/>
              </a:ext>
            </a:extLst>
          </p:cNvPr>
          <p:cNvCxnSpPr>
            <a:cxnSpLocks/>
          </p:cNvCxnSpPr>
          <p:nvPr userDrawn="1"/>
        </p:nvCxnSpPr>
        <p:spPr>
          <a:xfrm>
            <a:off x="4351730" y="2181639"/>
            <a:ext cx="3668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43114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Lime Green">
    <p:bg>
      <p:bgPr>
        <a:solidFill>
          <a:schemeClr val="accent5"/>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447F097-CB0A-0B81-5552-85A9C0EBEA2C}"/>
              </a:ext>
            </a:extLst>
          </p:cNvPr>
          <p:cNvPicPr>
            <a:picLocks noChangeAspect="1"/>
          </p:cNvPicPr>
          <p:nvPr userDrawn="1"/>
        </p:nvPicPr>
        <p:blipFill rotWithShape="1">
          <a:blip r:embed="rId2"/>
          <a:srcRect l="50000" t="-1039" r="193" b="-1039"/>
          <a:stretch/>
        </p:blipFill>
        <p:spPr>
          <a:xfrm rot="10800000">
            <a:off x="7668345" y="1090387"/>
            <a:ext cx="1475656" cy="3024336"/>
          </a:xfrm>
          <a:prstGeom prst="rect">
            <a:avLst/>
          </a:prstGeom>
        </p:spPr>
      </p:pic>
      <p:sp>
        <p:nvSpPr>
          <p:cNvPr id="8" name="Title 1">
            <a:extLst>
              <a:ext uri="{FF2B5EF4-FFF2-40B4-BE49-F238E27FC236}">
                <a16:creationId xmlns:a16="http://schemas.microsoft.com/office/drawing/2014/main" id="{08FE0AFA-B7B4-73DB-AA6E-818114159C7E}"/>
              </a:ext>
            </a:extLst>
          </p:cNvPr>
          <p:cNvSpPr>
            <a:spLocks noGrp="1"/>
          </p:cNvSpPr>
          <p:nvPr>
            <p:ph type="title" hasCustomPrompt="1"/>
          </p:nvPr>
        </p:nvSpPr>
        <p:spPr>
          <a:xfrm>
            <a:off x="1475655" y="1414463"/>
            <a:ext cx="5610944" cy="1372447"/>
          </a:xfrm>
          <a:prstGeom prst="rect">
            <a:avLst/>
          </a:prstGeom>
        </p:spPr>
        <p:txBody>
          <a:bodyPr lIns="0" tIns="0" rIns="0" bIns="0" anchor="b"/>
          <a:lstStyle>
            <a:lvl1pPr algn="l">
              <a:lnSpc>
                <a:spcPct val="100000"/>
              </a:lnSpc>
              <a:defRPr sz="4500">
                <a:solidFill>
                  <a:schemeClr val="accent1"/>
                </a:solidFill>
              </a:defRPr>
            </a:lvl1pPr>
          </a:lstStyle>
          <a:p>
            <a:r>
              <a:rPr lang="en-GB" dirty="0"/>
              <a:t>Section title</a:t>
            </a:r>
            <a:endParaRPr lang="en-US" dirty="0"/>
          </a:p>
        </p:txBody>
      </p:sp>
      <p:sp>
        <p:nvSpPr>
          <p:cNvPr id="9" name="Text Placeholder 2">
            <a:extLst>
              <a:ext uri="{FF2B5EF4-FFF2-40B4-BE49-F238E27FC236}">
                <a16:creationId xmlns:a16="http://schemas.microsoft.com/office/drawing/2014/main" id="{3232E3DD-6ADF-66EB-0F1E-EE64E23DA38B}"/>
              </a:ext>
            </a:extLst>
          </p:cNvPr>
          <p:cNvSpPr>
            <a:spLocks noGrp="1"/>
          </p:cNvSpPr>
          <p:nvPr>
            <p:ph type="body" idx="1" hasCustomPrompt="1"/>
          </p:nvPr>
        </p:nvSpPr>
        <p:spPr>
          <a:xfrm>
            <a:off x="2659286" y="2927857"/>
            <a:ext cx="4427314" cy="1119812"/>
          </a:xfrm>
          <a:prstGeom prst="rect">
            <a:avLst/>
          </a:prstGeom>
        </p:spPr>
        <p:txBody>
          <a:bodyPr lIns="0" tIns="0" rIns="0" bIns="0"/>
          <a:lstStyle>
            <a:lvl1pPr marL="0" indent="0">
              <a:lnSpc>
                <a:spcPct val="100000"/>
              </a:lnSpc>
              <a:buNone/>
              <a:defRPr sz="1800" b="0" i="0" spc="-20" baseline="0">
                <a:solidFill>
                  <a:schemeClr val="accent3"/>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10" name="SLR Icon">
            <a:extLst>
              <a:ext uri="{FF2B5EF4-FFF2-40B4-BE49-F238E27FC236}">
                <a16:creationId xmlns:a16="http://schemas.microsoft.com/office/drawing/2014/main" id="{B95FB1E7-4C67-CCC0-9BCB-166E4653014F}"/>
              </a:ext>
            </a:extLst>
          </p:cNvPr>
          <p:cNvPicPr>
            <a:picLocks noChangeAspect="1"/>
          </p:cNvPicPr>
          <p:nvPr userDrawn="1"/>
        </p:nvPicPr>
        <p:blipFill>
          <a:blip r:embed="rId3">
            <a:alphaModFix amt="75000"/>
          </a:blip>
          <a:stretch>
            <a:fillRect/>
          </a:stretch>
        </p:blipFill>
        <p:spPr>
          <a:xfrm>
            <a:off x="157162" y="152400"/>
            <a:ext cx="261938" cy="261938"/>
          </a:xfrm>
          <a:prstGeom prst="rect">
            <a:avLst/>
          </a:prstGeom>
        </p:spPr>
      </p:pic>
      <p:grpSp>
        <p:nvGrpSpPr>
          <p:cNvPr id="11" name="Group 10">
            <a:extLst>
              <a:ext uri="{FF2B5EF4-FFF2-40B4-BE49-F238E27FC236}">
                <a16:creationId xmlns:a16="http://schemas.microsoft.com/office/drawing/2014/main" id="{C9FFF47D-4F9E-CCDF-C248-8841BFF91DAB}"/>
              </a:ext>
            </a:extLst>
          </p:cNvPr>
          <p:cNvGrpSpPr/>
          <p:nvPr userDrawn="1"/>
        </p:nvGrpSpPr>
        <p:grpSpPr>
          <a:xfrm flipH="1" flipV="1">
            <a:off x="-19097" y="0"/>
            <a:ext cx="2343197" cy="3759882"/>
            <a:chOff x="7137400" y="-334598"/>
            <a:chExt cx="2343197" cy="3759882"/>
          </a:xfrm>
        </p:grpSpPr>
        <p:cxnSp>
          <p:nvCxnSpPr>
            <p:cNvPr id="12" name="Straight Connector 11">
              <a:extLst>
                <a:ext uri="{FF2B5EF4-FFF2-40B4-BE49-F238E27FC236}">
                  <a16:creationId xmlns:a16="http://schemas.microsoft.com/office/drawing/2014/main" id="{425E499F-2801-23A3-CD42-BDA73992D3A1}"/>
                </a:ext>
              </a:extLst>
            </p:cNvPr>
            <p:cNvCxnSpPr>
              <a:cxnSpLocks/>
            </p:cNvCxnSpPr>
            <p:nvPr userDrawn="1"/>
          </p:nvCxnSpPr>
          <p:spPr>
            <a:xfrm flipH="1">
              <a:off x="8674849" y="466725"/>
              <a:ext cx="0" cy="29585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28B4FE-AD73-A1AB-35C9-4612D92CA521}"/>
                </a:ext>
              </a:extLst>
            </p:cNvPr>
            <p:cNvCxnSpPr>
              <a:cxnSpLocks/>
            </p:cNvCxnSpPr>
            <p:nvPr userDrawn="1"/>
          </p:nvCxnSpPr>
          <p:spPr>
            <a:xfrm flipH="1" flipV="1">
              <a:off x="7137400" y="466725"/>
              <a:ext cx="153744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7929F3-9076-CF43-460D-2D22EC395E99}"/>
                </a:ext>
              </a:extLst>
            </p:cNvPr>
            <p:cNvCxnSpPr>
              <a:cxnSpLocks/>
            </p:cNvCxnSpPr>
            <p:nvPr userDrawn="1"/>
          </p:nvCxnSpPr>
          <p:spPr>
            <a:xfrm flipH="1">
              <a:off x="8674100" y="-334598"/>
              <a:ext cx="806497" cy="80132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7819775"/>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eature Image with minimal copy">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5DEE9C-F115-B794-374F-D8B1D845C001}"/>
              </a:ext>
            </a:extLst>
          </p:cNvPr>
          <p:cNvSpPr/>
          <p:nvPr userDrawn="1"/>
        </p:nvSpPr>
        <p:spPr>
          <a:xfrm>
            <a:off x="-1" y="0"/>
            <a:ext cx="26924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Content Placeholder 2">
            <a:extLst>
              <a:ext uri="{FF2B5EF4-FFF2-40B4-BE49-F238E27FC236}">
                <a16:creationId xmlns:a16="http://schemas.microsoft.com/office/drawing/2014/main" id="{4B55B249-8275-E179-8192-3FBCE75E79DF}"/>
              </a:ext>
            </a:extLst>
          </p:cNvPr>
          <p:cNvSpPr>
            <a:spLocks noGrp="1"/>
          </p:cNvSpPr>
          <p:nvPr>
            <p:ph idx="16" hasCustomPrompt="1"/>
          </p:nvPr>
        </p:nvSpPr>
        <p:spPr>
          <a:xfrm>
            <a:off x="476320" y="1997075"/>
            <a:ext cx="1847780" cy="2162913"/>
          </a:xfrm>
          <a:prstGeom prst="rect">
            <a:avLst/>
          </a:prstGeom>
        </p:spPr>
        <p:txBody>
          <a:bodyPr lIns="0" tIns="0" rIns="0" bIns="0">
            <a:normAutofit/>
          </a:bodyPr>
          <a:lstStyle>
            <a:lvl1pPr marL="0" indent="0">
              <a:spcBef>
                <a:spcPts val="300"/>
              </a:spcBef>
              <a:spcAft>
                <a:spcPts val="600"/>
              </a:spcAft>
              <a:buClr>
                <a:schemeClr val="accent2"/>
              </a:buClr>
              <a:buFont typeface="Wingdings" panose="05000000000000000000" pitchFamily="2" charset="2"/>
              <a:buNone/>
              <a:defRPr sz="1600" b="0" i="0">
                <a:solidFill>
                  <a:schemeClr val="bg2"/>
                </a:solidFill>
                <a:latin typeface="+mn-lt"/>
              </a:defRPr>
            </a:lvl1pPr>
            <a:lvl2pPr marL="180000" indent="0">
              <a:spcBef>
                <a:spcPts val="300"/>
              </a:spcBef>
              <a:spcAft>
                <a:spcPts val="600"/>
              </a:spcAft>
              <a:buClr>
                <a:schemeClr val="accent1"/>
              </a:buClr>
              <a:buFont typeface="Wingdings" panose="05000000000000000000" pitchFamily="2" charset="2"/>
              <a:buNone/>
              <a:defRPr sz="1600" b="0" i="0">
                <a:solidFill>
                  <a:schemeClr val="bg2"/>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600" b="0" i="0" kern="1200" dirty="0">
                <a:solidFill>
                  <a:schemeClr val="bg2"/>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400" b="0" i="0">
                <a:solidFill>
                  <a:schemeClr val="bg2"/>
                </a:solidFill>
                <a:latin typeface="+mn-lt"/>
              </a:defRPr>
            </a:lvl4pPr>
            <a:lvl5pPr marL="720000" indent="0">
              <a:spcBef>
                <a:spcPts val="300"/>
              </a:spcBef>
              <a:spcAft>
                <a:spcPts val="300"/>
              </a:spcAft>
              <a:buClr>
                <a:schemeClr val="accent2"/>
              </a:buClr>
              <a:buFont typeface="Courier New" panose="02070309020205020404" pitchFamily="49" charset="0"/>
              <a:buNone/>
              <a:defRPr sz="1400" b="0" i="0">
                <a:solidFill>
                  <a:schemeClr val="bg2"/>
                </a:solidFill>
                <a:latin typeface="+mn-lt"/>
              </a:defRPr>
            </a:lvl5pPr>
          </a:lstStyle>
          <a:p>
            <a:r>
              <a:rPr lang="en-US" dirty="0">
                <a:solidFill>
                  <a:schemeClr val="bg1"/>
                </a:solidFill>
              </a:rPr>
              <a:t>Copy here or delete if not required.</a:t>
            </a:r>
          </a:p>
        </p:txBody>
      </p:sp>
      <p:sp>
        <p:nvSpPr>
          <p:cNvPr id="16" name="Picture Placeholder 10">
            <a:extLst>
              <a:ext uri="{FF2B5EF4-FFF2-40B4-BE49-F238E27FC236}">
                <a16:creationId xmlns:a16="http://schemas.microsoft.com/office/drawing/2014/main" id="{9B12F3AB-B884-4C31-F7E2-DAE35B074F50}"/>
              </a:ext>
            </a:extLst>
          </p:cNvPr>
          <p:cNvSpPr>
            <a:spLocks noGrp="1"/>
          </p:cNvSpPr>
          <p:nvPr>
            <p:ph type="pic" sz="quarter" idx="10" hasCustomPrompt="1"/>
          </p:nvPr>
        </p:nvSpPr>
        <p:spPr>
          <a:xfrm>
            <a:off x="2692400" y="0"/>
            <a:ext cx="6451600" cy="5143500"/>
          </a:xfrm>
          <a:prstGeom prst="rect">
            <a:avLst/>
          </a:prstGeom>
          <a:noFill/>
        </p:spPr>
        <p:txBody>
          <a:bodyPr/>
          <a:lstStyle>
            <a:lvl1pPr>
              <a:defRPr>
                <a:solidFill>
                  <a:schemeClr val="tx1"/>
                </a:solidFill>
              </a:defRPr>
            </a:lvl1pPr>
          </a:lstStyle>
          <a:p>
            <a:r>
              <a:rPr lang="en-AU" dirty="0"/>
              <a:t>Insert picture by clicking on the icon below</a:t>
            </a:r>
          </a:p>
        </p:txBody>
      </p:sp>
      <p:sp>
        <p:nvSpPr>
          <p:cNvPr id="19" name="Title 1">
            <a:extLst>
              <a:ext uri="{FF2B5EF4-FFF2-40B4-BE49-F238E27FC236}">
                <a16:creationId xmlns:a16="http://schemas.microsoft.com/office/drawing/2014/main" id="{0234C98E-87F8-0863-C054-6A0AC5DD8484}"/>
              </a:ext>
            </a:extLst>
          </p:cNvPr>
          <p:cNvSpPr>
            <a:spLocks noGrp="1"/>
          </p:cNvSpPr>
          <p:nvPr>
            <p:ph type="title" hasCustomPrompt="1"/>
          </p:nvPr>
        </p:nvSpPr>
        <p:spPr>
          <a:xfrm>
            <a:off x="476320" y="706363"/>
            <a:ext cx="1768376" cy="1044116"/>
          </a:xfrm>
          <a:prstGeom prst="rect">
            <a:avLst/>
          </a:prstGeom>
        </p:spPr>
        <p:txBody>
          <a:bodyPr lIns="0" tIns="0" rIns="0" bIns="0" anchor="b">
            <a:normAutofit/>
          </a:bodyPr>
          <a:lstStyle>
            <a:lvl1pPr>
              <a:defRPr sz="2200" b="0" cap="none" spc="0">
                <a:ln>
                  <a:noFill/>
                </a:ln>
                <a:solidFill>
                  <a:schemeClr val="bg2"/>
                </a:solidFill>
                <a:effectLst/>
              </a:defRPr>
            </a:lvl1pPr>
          </a:lstStyle>
          <a:p>
            <a:r>
              <a:rPr lang="en-US" dirty="0"/>
              <a:t>Slide title on content here</a:t>
            </a:r>
          </a:p>
        </p:txBody>
      </p:sp>
    </p:spTree>
    <p:extLst>
      <p:ext uri="{BB962C8B-B14F-4D97-AF65-F5344CB8AC3E}">
        <p14:creationId xmlns:p14="http://schemas.microsoft.com/office/powerpoint/2010/main" val="2186225745"/>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eature Client Quot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60500-1497-B7C8-69AE-CC97E7B1891D}"/>
              </a:ext>
            </a:extLst>
          </p:cNvPr>
          <p:cNvSpPr/>
          <p:nvPr userDrawn="1"/>
        </p:nvSpPr>
        <p:spPr>
          <a:xfrm>
            <a:off x="1144662" y="783124"/>
            <a:ext cx="1080000" cy="23149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00000"/>
              </a:lnSpc>
            </a:pPr>
            <a:r>
              <a:rPr lang="en-AU" sz="900" dirty="0">
                <a:solidFill>
                  <a:schemeClr val="accent4"/>
                </a:solidFill>
              </a:rPr>
              <a:t>CLIENT QUOTE</a:t>
            </a:r>
            <a:endParaRPr lang="en-AU" sz="800" dirty="0">
              <a:solidFill>
                <a:schemeClr val="accent4"/>
              </a:solidFill>
            </a:endParaRPr>
          </a:p>
        </p:txBody>
      </p:sp>
      <p:sp>
        <p:nvSpPr>
          <p:cNvPr id="19" name="Text Placeholder 18">
            <a:extLst>
              <a:ext uri="{FF2B5EF4-FFF2-40B4-BE49-F238E27FC236}">
                <a16:creationId xmlns:a16="http://schemas.microsoft.com/office/drawing/2014/main" id="{D12ADA38-ADF6-C35C-7C1B-EAB4B475B3C8}"/>
              </a:ext>
            </a:extLst>
          </p:cNvPr>
          <p:cNvSpPr>
            <a:spLocks noGrp="1"/>
          </p:cNvSpPr>
          <p:nvPr>
            <p:ph type="body" sz="quarter" idx="17" hasCustomPrompt="1"/>
          </p:nvPr>
        </p:nvSpPr>
        <p:spPr>
          <a:xfrm>
            <a:off x="1539875" y="1380443"/>
            <a:ext cx="6255832" cy="1883527"/>
          </a:xfrm>
          <a:prstGeom prst="rect">
            <a:avLst/>
          </a:prstGeom>
        </p:spPr>
        <p:txBody>
          <a:bodyPr anchor="b">
            <a:noAutofit/>
          </a:bodyPr>
          <a:lstStyle>
            <a:lvl1pPr marL="0" indent="0" defTabSz="892175">
              <a:lnSpc>
                <a:spcPct val="100000"/>
              </a:lnSpc>
              <a:spcBef>
                <a:spcPts val="0"/>
              </a:spcBef>
              <a:buNone/>
              <a:defRPr sz="2000" b="0">
                <a:solidFill>
                  <a:schemeClr val="bg2"/>
                </a:solidFill>
                <a:latin typeface="Figtree Light" pitchFamily="2" charset="0"/>
              </a:defRPr>
            </a:lvl1pPr>
            <a:lvl2pPr marL="342900" indent="0">
              <a:buNone/>
              <a:defRPr sz="2000">
                <a:solidFill>
                  <a:schemeClr val="bg2"/>
                </a:solidFill>
                <a:latin typeface="Figtree Light" pitchFamily="2" charset="0"/>
              </a:defRPr>
            </a:lvl2pPr>
            <a:lvl3pPr marL="685800" indent="0">
              <a:buNone/>
              <a:defRPr sz="2000">
                <a:solidFill>
                  <a:schemeClr val="bg2"/>
                </a:solidFill>
                <a:latin typeface="Figtree Light" pitchFamily="2" charset="0"/>
              </a:defRPr>
            </a:lvl3pPr>
            <a:lvl4pPr marL="1028700" indent="0">
              <a:buNone/>
              <a:defRPr sz="2000">
                <a:solidFill>
                  <a:schemeClr val="bg2"/>
                </a:solidFill>
                <a:latin typeface="Figtree Light" pitchFamily="2" charset="0"/>
              </a:defRPr>
            </a:lvl4pPr>
            <a:lvl5pPr marL="1371600" indent="0">
              <a:buNone/>
              <a:defRPr sz="2000">
                <a:solidFill>
                  <a:schemeClr val="bg2"/>
                </a:solidFill>
                <a:latin typeface="Figtree Light" pitchFamily="2" charset="0"/>
              </a:defRPr>
            </a:lvl5pPr>
          </a:lstStyle>
          <a:p>
            <a:pPr lvl="0"/>
            <a:r>
              <a:rPr lang="en-US" dirty="0"/>
              <a:t>	Click to add client quote here ensuring </a:t>
            </a:r>
            <a:br>
              <a:rPr lang="en-US" dirty="0"/>
            </a:br>
            <a:r>
              <a:rPr lang="en-US" dirty="0"/>
              <a:t>	the first two lines are tabbed once, to allow for the speech mark on the left. You can make the copy bigger and smaller to fill the space and shrink the speech mark if required. If having issues, right click on slide in the preview and select ‘Reset Slide’.</a:t>
            </a:r>
          </a:p>
        </p:txBody>
      </p:sp>
      <p:sp>
        <p:nvSpPr>
          <p:cNvPr id="22" name="Picture Placeholder 21">
            <a:extLst>
              <a:ext uri="{FF2B5EF4-FFF2-40B4-BE49-F238E27FC236}">
                <a16:creationId xmlns:a16="http://schemas.microsoft.com/office/drawing/2014/main" id="{826D62D3-2AAA-3032-1E99-8991758D9100}"/>
              </a:ext>
            </a:extLst>
          </p:cNvPr>
          <p:cNvSpPr>
            <a:spLocks noGrp="1"/>
          </p:cNvSpPr>
          <p:nvPr>
            <p:ph type="pic" sz="quarter" idx="18" hasCustomPrompt="1"/>
          </p:nvPr>
        </p:nvSpPr>
        <p:spPr>
          <a:xfrm>
            <a:off x="1439863" y="1311275"/>
            <a:ext cx="919162" cy="808038"/>
          </a:xfrm>
          <a:prstGeom prst="rect">
            <a:avLst/>
          </a:prstGeom>
          <a:noFill/>
        </p:spPr>
        <p:txBody>
          <a:bodyPr/>
          <a:lstStyle>
            <a:lvl1pPr marL="0" indent="0">
              <a:buNone/>
              <a:defRPr sz="1050">
                <a:solidFill>
                  <a:schemeClr val="accent5"/>
                </a:solidFill>
              </a:defRPr>
            </a:lvl1pPr>
          </a:lstStyle>
          <a:p>
            <a:r>
              <a:rPr lang="en-AU" dirty="0"/>
              <a:t>Placeholder for speech mark graphic</a:t>
            </a:r>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2" name="Picture 11">
            <a:extLst>
              <a:ext uri="{FF2B5EF4-FFF2-40B4-BE49-F238E27FC236}">
                <a16:creationId xmlns:a16="http://schemas.microsoft.com/office/drawing/2014/main" id="{4F5030E7-B7AA-43D7-AAB2-8C3EA67873A0}"/>
              </a:ext>
            </a:extLst>
          </p:cNvPr>
          <p:cNvPicPr>
            <a:picLocks noChangeAspect="1"/>
          </p:cNvPicPr>
          <p:nvPr userDrawn="1"/>
        </p:nvPicPr>
        <p:blipFill>
          <a:blip r:embed="rId2"/>
          <a:stretch>
            <a:fillRect/>
          </a:stretch>
        </p:blipFill>
        <p:spPr>
          <a:xfrm>
            <a:off x="8724900" y="153591"/>
            <a:ext cx="266700" cy="266700"/>
          </a:xfrm>
          <a:prstGeom prst="rect">
            <a:avLst/>
          </a:prstGeom>
        </p:spPr>
      </p:pic>
      <p:grpSp>
        <p:nvGrpSpPr>
          <p:cNvPr id="7" name="Group 6">
            <a:extLst>
              <a:ext uri="{FF2B5EF4-FFF2-40B4-BE49-F238E27FC236}">
                <a16:creationId xmlns:a16="http://schemas.microsoft.com/office/drawing/2014/main" id="{FD5B1586-842D-7526-80D8-5EF2D93683B3}"/>
              </a:ext>
            </a:extLst>
          </p:cNvPr>
          <p:cNvGrpSpPr/>
          <p:nvPr userDrawn="1"/>
        </p:nvGrpSpPr>
        <p:grpSpPr>
          <a:xfrm rot="16200000" flipH="1">
            <a:off x="1289199" y="-1342473"/>
            <a:ext cx="5056027" cy="7740972"/>
            <a:chOff x="4864427" y="-731213"/>
            <a:chExt cx="5056027" cy="7740972"/>
          </a:xfrm>
        </p:grpSpPr>
        <p:cxnSp>
          <p:nvCxnSpPr>
            <p:cNvPr id="9" name="Straight Connector 8">
              <a:extLst>
                <a:ext uri="{FF2B5EF4-FFF2-40B4-BE49-F238E27FC236}">
                  <a16:creationId xmlns:a16="http://schemas.microsoft.com/office/drawing/2014/main" id="{FB9BF1E8-CF64-23C0-97C3-88351AE0FB06}"/>
                </a:ext>
              </a:extLst>
            </p:cNvPr>
            <p:cNvCxnSpPr>
              <a:cxnSpLocks/>
            </p:cNvCxnSpPr>
            <p:nvPr userDrawn="1"/>
          </p:nvCxnSpPr>
          <p:spPr>
            <a:xfrm rot="16200000" flipH="1">
              <a:off x="5403333" y="3738242"/>
              <a:ext cx="654303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DCE5FF-4048-C966-C911-4D51ED608A66}"/>
                </a:ext>
              </a:extLst>
            </p:cNvPr>
            <p:cNvCxnSpPr>
              <a:cxnSpLocks/>
            </p:cNvCxnSpPr>
            <p:nvPr userDrawn="1"/>
          </p:nvCxnSpPr>
          <p:spPr>
            <a:xfrm rot="16200000" flipH="1" flipV="1">
              <a:off x="6769639" y="-1438488"/>
              <a:ext cx="0" cy="381042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56DB65-C346-12D1-EB52-8528F28A2482}"/>
                </a:ext>
              </a:extLst>
            </p:cNvPr>
            <p:cNvCxnSpPr>
              <a:cxnSpLocks/>
            </p:cNvCxnSpPr>
            <p:nvPr userDrawn="1"/>
          </p:nvCxnSpPr>
          <p:spPr>
            <a:xfrm rot="16200000" flipH="1" flipV="1">
              <a:off x="8700271" y="-753458"/>
              <a:ext cx="1197937" cy="12424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76A84F92-B42A-5AA8-01E2-FED3DE4EE6D9}"/>
              </a:ext>
            </a:extLst>
          </p:cNvPr>
          <p:cNvSpPr>
            <a:spLocks noGrp="1"/>
          </p:cNvSpPr>
          <p:nvPr>
            <p:ph type="body" sz="quarter" idx="16" hasCustomPrompt="1"/>
          </p:nvPr>
        </p:nvSpPr>
        <p:spPr>
          <a:xfrm>
            <a:off x="1539742" y="4083918"/>
            <a:ext cx="6255966" cy="389666"/>
          </a:xfrm>
          <a:prstGeom prst="rect">
            <a:avLst/>
          </a:prstGeom>
        </p:spPr>
        <p:txBody>
          <a:bodyPr lIns="0" tIns="0" rIns="0" bIns="0"/>
          <a:lstStyle>
            <a:lvl1pPr marL="0" indent="0">
              <a:lnSpc>
                <a:spcPct val="100000"/>
              </a:lnSpc>
              <a:spcBef>
                <a:spcPts val="0"/>
              </a:spcBef>
              <a:buNone/>
              <a:defRPr sz="1800" b="1">
                <a:solidFill>
                  <a:schemeClr val="accent5"/>
                </a:solidFill>
                <a:latin typeface="+mn-lt"/>
              </a:defRPr>
            </a:lvl1pPr>
            <a:lvl2pPr marL="342900" indent="0">
              <a:buNone/>
              <a:defRPr sz="1800" b="1">
                <a:solidFill>
                  <a:schemeClr val="accent5"/>
                </a:solidFill>
                <a:latin typeface="+mn-lt"/>
              </a:defRPr>
            </a:lvl2pPr>
            <a:lvl3pPr marL="685800" indent="0">
              <a:buNone/>
              <a:defRPr sz="1800" b="1">
                <a:solidFill>
                  <a:schemeClr val="accent5"/>
                </a:solidFill>
                <a:latin typeface="+mn-lt"/>
              </a:defRPr>
            </a:lvl3pPr>
            <a:lvl4pPr marL="1028700" indent="0">
              <a:buNone/>
              <a:defRPr sz="1800" b="1">
                <a:solidFill>
                  <a:schemeClr val="accent5"/>
                </a:solidFill>
                <a:latin typeface="+mn-lt"/>
              </a:defRPr>
            </a:lvl4pPr>
            <a:lvl5pPr marL="1371600" indent="0">
              <a:buNone/>
              <a:defRPr sz="1800" b="1">
                <a:solidFill>
                  <a:schemeClr val="accent5"/>
                </a:solidFill>
                <a:latin typeface="+mn-lt"/>
              </a:defRPr>
            </a:lvl5pPr>
          </a:lstStyle>
          <a:p>
            <a:pPr lvl="0"/>
            <a:r>
              <a:rPr lang="en-US" dirty="0"/>
              <a:t>- Click to add client name here (keep hyphen at start)</a:t>
            </a:r>
          </a:p>
        </p:txBody>
      </p:sp>
    </p:spTree>
    <p:extLst>
      <p:ext uri="{BB962C8B-B14F-4D97-AF65-F5344CB8AC3E}">
        <p14:creationId xmlns:p14="http://schemas.microsoft.com/office/powerpoint/2010/main" val="366252056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eature Client Quote, Lime Green">
    <p:bg>
      <p:bgPr>
        <a:solidFill>
          <a:schemeClr val="accent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60500-1497-B7C8-69AE-CC97E7B1891D}"/>
              </a:ext>
            </a:extLst>
          </p:cNvPr>
          <p:cNvSpPr/>
          <p:nvPr userDrawn="1"/>
        </p:nvSpPr>
        <p:spPr>
          <a:xfrm>
            <a:off x="1144662" y="783124"/>
            <a:ext cx="1080000" cy="23149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00000"/>
              </a:lnSpc>
            </a:pPr>
            <a:r>
              <a:rPr lang="en-AU" sz="900" dirty="0">
                <a:solidFill>
                  <a:schemeClr val="accent5"/>
                </a:solidFill>
              </a:rPr>
              <a:t>CLIENT QUOTE</a:t>
            </a:r>
            <a:endParaRPr lang="en-AU" sz="800" dirty="0">
              <a:solidFill>
                <a:schemeClr val="accent5"/>
              </a:solidFill>
            </a:endParaRPr>
          </a:p>
        </p:txBody>
      </p:sp>
      <p:sp>
        <p:nvSpPr>
          <p:cNvPr id="19" name="Text Placeholder 18">
            <a:extLst>
              <a:ext uri="{FF2B5EF4-FFF2-40B4-BE49-F238E27FC236}">
                <a16:creationId xmlns:a16="http://schemas.microsoft.com/office/drawing/2014/main" id="{D12ADA38-ADF6-C35C-7C1B-EAB4B475B3C8}"/>
              </a:ext>
            </a:extLst>
          </p:cNvPr>
          <p:cNvSpPr>
            <a:spLocks noGrp="1"/>
          </p:cNvSpPr>
          <p:nvPr>
            <p:ph type="body" sz="quarter" idx="17" hasCustomPrompt="1"/>
          </p:nvPr>
        </p:nvSpPr>
        <p:spPr>
          <a:xfrm>
            <a:off x="1539875" y="1380443"/>
            <a:ext cx="6255832" cy="1883527"/>
          </a:xfrm>
          <a:prstGeom prst="rect">
            <a:avLst/>
          </a:prstGeom>
        </p:spPr>
        <p:txBody>
          <a:bodyPr anchor="b">
            <a:noAutofit/>
          </a:bodyPr>
          <a:lstStyle>
            <a:lvl1pPr marL="0" indent="0" defTabSz="892175">
              <a:lnSpc>
                <a:spcPct val="100000"/>
              </a:lnSpc>
              <a:spcBef>
                <a:spcPts val="0"/>
              </a:spcBef>
              <a:buNone/>
              <a:defRPr sz="2000" b="0">
                <a:solidFill>
                  <a:schemeClr val="tx1"/>
                </a:solidFill>
                <a:latin typeface="Figtree Light" pitchFamily="2" charset="0"/>
              </a:defRPr>
            </a:lvl1pPr>
            <a:lvl2pPr marL="342900" indent="0">
              <a:buNone/>
              <a:defRPr sz="2000">
                <a:solidFill>
                  <a:schemeClr val="bg2"/>
                </a:solidFill>
                <a:latin typeface="Figtree Light" pitchFamily="2" charset="0"/>
              </a:defRPr>
            </a:lvl2pPr>
            <a:lvl3pPr marL="685800" indent="0">
              <a:buNone/>
              <a:defRPr sz="2000">
                <a:solidFill>
                  <a:schemeClr val="bg2"/>
                </a:solidFill>
                <a:latin typeface="Figtree Light" pitchFamily="2" charset="0"/>
              </a:defRPr>
            </a:lvl3pPr>
            <a:lvl4pPr marL="1028700" indent="0">
              <a:buNone/>
              <a:defRPr sz="2000">
                <a:solidFill>
                  <a:schemeClr val="bg2"/>
                </a:solidFill>
                <a:latin typeface="Figtree Light" pitchFamily="2" charset="0"/>
              </a:defRPr>
            </a:lvl4pPr>
            <a:lvl5pPr marL="1371600" indent="0">
              <a:buNone/>
              <a:defRPr sz="2000">
                <a:solidFill>
                  <a:schemeClr val="bg2"/>
                </a:solidFill>
                <a:latin typeface="Figtree Light" pitchFamily="2" charset="0"/>
              </a:defRPr>
            </a:lvl5pPr>
          </a:lstStyle>
          <a:p>
            <a:pPr lvl="0"/>
            <a:r>
              <a:rPr lang="en-US" dirty="0"/>
              <a:t>	Click to add client quote here ensuring </a:t>
            </a:r>
            <a:br>
              <a:rPr lang="en-US" dirty="0"/>
            </a:br>
            <a:r>
              <a:rPr lang="en-US" dirty="0"/>
              <a:t>	the first two lines are tabbed once, to allow for the speech mark on the left. You can make the copy bigger and smaller to fill the space and shrink the speech mark if required. If having issues, right click on slide in the preview and select ‘Reset Slide’.</a:t>
            </a:r>
          </a:p>
        </p:txBody>
      </p:sp>
      <p:sp>
        <p:nvSpPr>
          <p:cNvPr id="22" name="Picture Placeholder 21">
            <a:extLst>
              <a:ext uri="{FF2B5EF4-FFF2-40B4-BE49-F238E27FC236}">
                <a16:creationId xmlns:a16="http://schemas.microsoft.com/office/drawing/2014/main" id="{826D62D3-2AAA-3032-1E99-8991758D9100}"/>
              </a:ext>
            </a:extLst>
          </p:cNvPr>
          <p:cNvSpPr>
            <a:spLocks noGrp="1"/>
          </p:cNvSpPr>
          <p:nvPr>
            <p:ph type="pic" sz="quarter" idx="18" hasCustomPrompt="1"/>
          </p:nvPr>
        </p:nvSpPr>
        <p:spPr>
          <a:xfrm>
            <a:off x="1439863" y="1311275"/>
            <a:ext cx="919162" cy="808038"/>
          </a:xfrm>
          <a:prstGeom prst="rect">
            <a:avLst/>
          </a:prstGeom>
          <a:noFill/>
        </p:spPr>
        <p:txBody>
          <a:bodyPr/>
          <a:lstStyle>
            <a:lvl1pPr marL="0" indent="0">
              <a:lnSpc>
                <a:spcPct val="100000"/>
              </a:lnSpc>
              <a:buNone/>
              <a:defRPr sz="1050">
                <a:solidFill>
                  <a:schemeClr val="accent4"/>
                </a:solidFill>
              </a:defRPr>
            </a:lvl1pPr>
          </a:lstStyle>
          <a:p>
            <a:r>
              <a:rPr lang="en-AU" dirty="0"/>
              <a:t>Placeholder for speech mark graphic</a:t>
            </a:r>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2" name="Picture 1">
            <a:extLst>
              <a:ext uri="{FF2B5EF4-FFF2-40B4-BE49-F238E27FC236}">
                <a16:creationId xmlns:a16="http://schemas.microsoft.com/office/drawing/2014/main" id="{A54A74BD-5EFC-CEC6-4D51-D0092C407885}"/>
              </a:ext>
            </a:extLst>
          </p:cNvPr>
          <p:cNvPicPr>
            <a:picLocks noChangeAspect="1"/>
          </p:cNvPicPr>
          <p:nvPr userDrawn="1"/>
        </p:nvPicPr>
        <p:blipFill>
          <a:blip r:embed="rId2">
            <a:alphaModFix amt="75000"/>
          </a:blip>
          <a:stretch>
            <a:fillRect/>
          </a:stretch>
        </p:blipFill>
        <p:spPr>
          <a:xfrm>
            <a:off x="8729662" y="152400"/>
            <a:ext cx="261938" cy="261938"/>
          </a:xfrm>
          <a:prstGeom prst="rect">
            <a:avLst/>
          </a:prstGeom>
        </p:spPr>
      </p:pic>
      <p:grpSp>
        <p:nvGrpSpPr>
          <p:cNvPr id="7" name="Group 6">
            <a:extLst>
              <a:ext uri="{FF2B5EF4-FFF2-40B4-BE49-F238E27FC236}">
                <a16:creationId xmlns:a16="http://schemas.microsoft.com/office/drawing/2014/main" id="{FD5B1586-842D-7526-80D8-5EF2D93683B3}"/>
              </a:ext>
            </a:extLst>
          </p:cNvPr>
          <p:cNvGrpSpPr/>
          <p:nvPr userDrawn="1"/>
        </p:nvGrpSpPr>
        <p:grpSpPr>
          <a:xfrm rot="16200000" flipH="1">
            <a:off x="1289199" y="-1342473"/>
            <a:ext cx="5056027" cy="7740972"/>
            <a:chOff x="4864427" y="-731213"/>
            <a:chExt cx="5056027" cy="7740972"/>
          </a:xfrm>
        </p:grpSpPr>
        <p:cxnSp>
          <p:nvCxnSpPr>
            <p:cNvPr id="9" name="Straight Connector 8">
              <a:extLst>
                <a:ext uri="{FF2B5EF4-FFF2-40B4-BE49-F238E27FC236}">
                  <a16:creationId xmlns:a16="http://schemas.microsoft.com/office/drawing/2014/main" id="{FB9BF1E8-CF64-23C0-97C3-88351AE0FB06}"/>
                </a:ext>
              </a:extLst>
            </p:cNvPr>
            <p:cNvCxnSpPr>
              <a:cxnSpLocks/>
            </p:cNvCxnSpPr>
            <p:nvPr userDrawn="1"/>
          </p:nvCxnSpPr>
          <p:spPr>
            <a:xfrm rot="16200000" flipH="1">
              <a:off x="5403333" y="3738242"/>
              <a:ext cx="654303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DCE5FF-4048-C966-C911-4D51ED608A66}"/>
                </a:ext>
              </a:extLst>
            </p:cNvPr>
            <p:cNvCxnSpPr>
              <a:cxnSpLocks/>
            </p:cNvCxnSpPr>
            <p:nvPr userDrawn="1"/>
          </p:nvCxnSpPr>
          <p:spPr>
            <a:xfrm rot="16200000" flipH="1" flipV="1">
              <a:off x="6769639" y="-1438488"/>
              <a:ext cx="0" cy="381042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56DB65-C346-12D1-EB52-8528F28A2482}"/>
                </a:ext>
              </a:extLst>
            </p:cNvPr>
            <p:cNvCxnSpPr>
              <a:cxnSpLocks/>
            </p:cNvCxnSpPr>
            <p:nvPr userDrawn="1"/>
          </p:nvCxnSpPr>
          <p:spPr>
            <a:xfrm rot="16200000" flipH="1" flipV="1">
              <a:off x="8700271" y="-753458"/>
              <a:ext cx="1197937" cy="124242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76A84F92-B42A-5AA8-01E2-FED3DE4EE6D9}"/>
              </a:ext>
            </a:extLst>
          </p:cNvPr>
          <p:cNvSpPr>
            <a:spLocks noGrp="1"/>
          </p:cNvSpPr>
          <p:nvPr>
            <p:ph type="body" sz="quarter" idx="16" hasCustomPrompt="1"/>
          </p:nvPr>
        </p:nvSpPr>
        <p:spPr>
          <a:xfrm>
            <a:off x="1539742" y="4083918"/>
            <a:ext cx="6255966" cy="389666"/>
          </a:xfrm>
          <a:prstGeom prst="rect">
            <a:avLst/>
          </a:prstGeom>
        </p:spPr>
        <p:txBody>
          <a:bodyPr lIns="0" tIns="0" rIns="0" bIns="0"/>
          <a:lstStyle>
            <a:lvl1pPr marL="0" indent="0">
              <a:lnSpc>
                <a:spcPct val="100000"/>
              </a:lnSpc>
              <a:spcBef>
                <a:spcPts val="0"/>
              </a:spcBef>
              <a:buNone/>
              <a:defRPr sz="1800" b="1">
                <a:solidFill>
                  <a:schemeClr val="accent4"/>
                </a:solidFill>
                <a:latin typeface="+mn-lt"/>
              </a:defRPr>
            </a:lvl1pPr>
            <a:lvl2pPr marL="342900" indent="0">
              <a:buNone/>
              <a:defRPr sz="1800" b="1">
                <a:solidFill>
                  <a:schemeClr val="accent5"/>
                </a:solidFill>
                <a:latin typeface="+mn-lt"/>
              </a:defRPr>
            </a:lvl2pPr>
            <a:lvl3pPr marL="685800" indent="0">
              <a:buNone/>
              <a:defRPr sz="1800" b="1">
                <a:solidFill>
                  <a:schemeClr val="accent5"/>
                </a:solidFill>
                <a:latin typeface="+mn-lt"/>
              </a:defRPr>
            </a:lvl3pPr>
            <a:lvl4pPr marL="1028700" indent="0">
              <a:buNone/>
              <a:defRPr sz="1800" b="1">
                <a:solidFill>
                  <a:schemeClr val="accent5"/>
                </a:solidFill>
                <a:latin typeface="+mn-lt"/>
              </a:defRPr>
            </a:lvl4pPr>
            <a:lvl5pPr marL="1371600" indent="0">
              <a:buNone/>
              <a:defRPr sz="1800" b="1">
                <a:solidFill>
                  <a:schemeClr val="accent5"/>
                </a:solidFill>
                <a:latin typeface="+mn-lt"/>
              </a:defRPr>
            </a:lvl5pPr>
          </a:lstStyle>
          <a:p>
            <a:pPr lvl="0"/>
            <a:r>
              <a:rPr lang="en-US" dirty="0"/>
              <a:t>- Click to add client name here (keep hyphen at start)</a:t>
            </a:r>
          </a:p>
        </p:txBody>
      </p:sp>
    </p:spTree>
    <p:extLst>
      <p:ext uri="{BB962C8B-B14F-4D97-AF65-F5344CB8AC3E}">
        <p14:creationId xmlns:p14="http://schemas.microsoft.com/office/powerpoint/2010/main" val="109362605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eature Client Quote, Blue">
    <p:bg>
      <p:bgPr>
        <a:solidFill>
          <a:srgbClr val="92B2F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60500-1497-B7C8-69AE-CC97E7B1891D}"/>
              </a:ext>
            </a:extLst>
          </p:cNvPr>
          <p:cNvSpPr/>
          <p:nvPr userDrawn="1"/>
        </p:nvSpPr>
        <p:spPr>
          <a:xfrm>
            <a:off x="1144662" y="783124"/>
            <a:ext cx="1080000" cy="23149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00000"/>
              </a:lnSpc>
            </a:pPr>
            <a:r>
              <a:rPr lang="en-AU" sz="900" dirty="0">
                <a:solidFill>
                  <a:srgbClr val="92B2F5"/>
                </a:solidFill>
              </a:rPr>
              <a:t>CLIENT QUOTE</a:t>
            </a:r>
            <a:endParaRPr lang="en-AU" sz="800" dirty="0">
              <a:solidFill>
                <a:srgbClr val="92B2F5"/>
              </a:solidFill>
            </a:endParaRPr>
          </a:p>
        </p:txBody>
      </p:sp>
      <p:sp>
        <p:nvSpPr>
          <p:cNvPr id="19" name="Text Placeholder 18">
            <a:extLst>
              <a:ext uri="{FF2B5EF4-FFF2-40B4-BE49-F238E27FC236}">
                <a16:creationId xmlns:a16="http://schemas.microsoft.com/office/drawing/2014/main" id="{D12ADA38-ADF6-C35C-7C1B-EAB4B475B3C8}"/>
              </a:ext>
            </a:extLst>
          </p:cNvPr>
          <p:cNvSpPr>
            <a:spLocks noGrp="1"/>
          </p:cNvSpPr>
          <p:nvPr>
            <p:ph type="body" sz="quarter" idx="17" hasCustomPrompt="1"/>
          </p:nvPr>
        </p:nvSpPr>
        <p:spPr>
          <a:xfrm>
            <a:off x="1539875" y="1380443"/>
            <a:ext cx="6255832" cy="1883527"/>
          </a:xfrm>
          <a:prstGeom prst="rect">
            <a:avLst/>
          </a:prstGeom>
        </p:spPr>
        <p:txBody>
          <a:bodyPr anchor="b">
            <a:noAutofit/>
          </a:bodyPr>
          <a:lstStyle>
            <a:lvl1pPr marL="0" indent="0" defTabSz="892175">
              <a:lnSpc>
                <a:spcPct val="100000"/>
              </a:lnSpc>
              <a:spcBef>
                <a:spcPts val="0"/>
              </a:spcBef>
              <a:buNone/>
              <a:defRPr sz="2000" b="0">
                <a:solidFill>
                  <a:schemeClr val="tx1"/>
                </a:solidFill>
                <a:latin typeface="Figtree Light" pitchFamily="2" charset="0"/>
              </a:defRPr>
            </a:lvl1pPr>
            <a:lvl2pPr marL="342900" indent="0">
              <a:buNone/>
              <a:defRPr sz="2000">
                <a:solidFill>
                  <a:schemeClr val="bg2"/>
                </a:solidFill>
                <a:latin typeface="Figtree Light" pitchFamily="2" charset="0"/>
              </a:defRPr>
            </a:lvl2pPr>
            <a:lvl3pPr marL="685800" indent="0">
              <a:buNone/>
              <a:defRPr sz="2000">
                <a:solidFill>
                  <a:schemeClr val="bg2"/>
                </a:solidFill>
                <a:latin typeface="Figtree Light" pitchFamily="2" charset="0"/>
              </a:defRPr>
            </a:lvl3pPr>
            <a:lvl4pPr marL="1028700" indent="0">
              <a:buNone/>
              <a:defRPr sz="2000">
                <a:solidFill>
                  <a:schemeClr val="bg2"/>
                </a:solidFill>
                <a:latin typeface="Figtree Light" pitchFamily="2" charset="0"/>
              </a:defRPr>
            </a:lvl4pPr>
            <a:lvl5pPr marL="1371600" indent="0">
              <a:buNone/>
              <a:defRPr sz="2000">
                <a:solidFill>
                  <a:schemeClr val="bg2"/>
                </a:solidFill>
                <a:latin typeface="Figtree Light" pitchFamily="2" charset="0"/>
              </a:defRPr>
            </a:lvl5pPr>
          </a:lstStyle>
          <a:p>
            <a:pPr lvl="0"/>
            <a:r>
              <a:rPr lang="en-US" dirty="0"/>
              <a:t>	Click to add client quote here ensuring </a:t>
            </a:r>
            <a:br>
              <a:rPr lang="en-US" dirty="0"/>
            </a:br>
            <a:r>
              <a:rPr lang="en-US" dirty="0"/>
              <a:t>	the first two lines are tabbed once, to allow for the speech mark on the left. You can make the copy bigger and smaller to fill the space and shrink the speech mark if required. If having issues, right click on slide in the preview and select ‘Reset Slide’.</a:t>
            </a:r>
          </a:p>
        </p:txBody>
      </p:sp>
      <p:sp>
        <p:nvSpPr>
          <p:cNvPr id="22" name="Picture Placeholder 21">
            <a:extLst>
              <a:ext uri="{FF2B5EF4-FFF2-40B4-BE49-F238E27FC236}">
                <a16:creationId xmlns:a16="http://schemas.microsoft.com/office/drawing/2014/main" id="{826D62D3-2AAA-3032-1E99-8991758D9100}"/>
              </a:ext>
            </a:extLst>
          </p:cNvPr>
          <p:cNvSpPr>
            <a:spLocks noGrp="1"/>
          </p:cNvSpPr>
          <p:nvPr>
            <p:ph type="pic" sz="quarter" idx="18" hasCustomPrompt="1"/>
          </p:nvPr>
        </p:nvSpPr>
        <p:spPr>
          <a:xfrm>
            <a:off x="1439863" y="1311275"/>
            <a:ext cx="919162" cy="808038"/>
          </a:xfrm>
          <a:prstGeom prst="rect">
            <a:avLst/>
          </a:prstGeom>
          <a:noFill/>
        </p:spPr>
        <p:txBody>
          <a:bodyPr/>
          <a:lstStyle>
            <a:lvl1pPr marL="0" indent="0">
              <a:lnSpc>
                <a:spcPct val="100000"/>
              </a:lnSpc>
              <a:buNone/>
              <a:defRPr sz="1050">
                <a:solidFill>
                  <a:schemeClr val="accent4"/>
                </a:solidFill>
              </a:defRPr>
            </a:lvl1pPr>
          </a:lstStyle>
          <a:p>
            <a:r>
              <a:rPr lang="en-AU" dirty="0"/>
              <a:t>Placeholder for speech mark graphic</a:t>
            </a:r>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ln>
                <a:noFill/>
              </a:ln>
            </a:endParaRPr>
          </a:p>
        </p:txBody>
      </p:sp>
      <p:pic>
        <p:nvPicPr>
          <p:cNvPr id="2" name="Picture 1">
            <a:extLst>
              <a:ext uri="{FF2B5EF4-FFF2-40B4-BE49-F238E27FC236}">
                <a16:creationId xmlns:a16="http://schemas.microsoft.com/office/drawing/2014/main" id="{A54A74BD-5EFC-CEC6-4D51-D0092C407885}"/>
              </a:ext>
            </a:extLst>
          </p:cNvPr>
          <p:cNvPicPr>
            <a:picLocks noChangeAspect="1"/>
          </p:cNvPicPr>
          <p:nvPr userDrawn="1"/>
        </p:nvPicPr>
        <p:blipFill>
          <a:blip r:embed="rId2">
            <a:alphaModFix amt="75000"/>
          </a:blip>
          <a:stretch>
            <a:fillRect/>
          </a:stretch>
        </p:blipFill>
        <p:spPr>
          <a:xfrm>
            <a:off x="8729662" y="152400"/>
            <a:ext cx="261938" cy="261938"/>
          </a:xfrm>
          <a:prstGeom prst="rect">
            <a:avLst/>
          </a:prstGeom>
        </p:spPr>
      </p:pic>
      <p:grpSp>
        <p:nvGrpSpPr>
          <p:cNvPr id="7" name="Group 6">
            <a:extLst>
              <a:ext uri="{FF2B5EF4-FFF2-40B4-BE49-F238E27FC236}">
                <a16:creationId xmlns:a16="http://schemas.microsoft.com/office/drawing/2014/main" id="{FD5B1586-842D-7526-80D8-5EF2D93683B3}"/>
              </a:ext>
            </a:extLst>
          </p:cNvPr>
          <p:cNvGrpSpPr/>
          <p:nvPr userDrawn="1"/>
        </p:nvGrpSpPr>
        <p:grpSpPr>
          <a:xfrm rot="16200000" flipH="1">
            <a:off x="1289199" y="-1342473"/>
            <a:ext cx="5056027" cy="7740972"/>
            <a:chOff x="4864427" y="-731213"/>
            <a:chExt cx="5056027" cy="7740972"/>
          </a:xfrm>
        </p:grpSpPr>
        <p:cxnSp>
          <p:nvCxnSpPr>
            <p:cNvPr id="9" name="Straight Connector 8">
              <a:extLst>
                <a:ext uri="{FF2B5EF4-FFF2-40B4-BE49-F238E27FC236}">
                  <a16:creationId xmlns:a16="http://schemas.microsoft.com/office/drawing/2014/main" id="{FB9BF1E8-CF64-23C0-97C3-88351AE0FB06}"/>
                </a:ext>
              </a:extLst>
            </p:cNvPr>
            <p:cNvCxnSpPr>
              <a:cxnSpLocks/>
            </p:cNvCxnSpPr>
            <p:nvPr userDrawn="1"/>
          </p:nvCxnSpPr>
          <p:spPr>
            <a:xfrm rot="16200000" flipH="1">
              <a:off x="5403333" y="3738242"/>
              <a:ext cx="654303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DCE5FF-4048-C966-C911-4D51ED608A66}"/>
                </a:ext>
              </a:extLst>
            </p:cNvPr>
            <p:cNvCxnSpPr>
              <a:cxnSpLocks/>
            </p:cNvCxnSpPr>
            <p:nvPr userDrawn="1"/>
          </p:nvCxnSpPr>
          <p:spPr>
            <a:xfrm rot="16200000" flipH="1" flipV="1">
              <a:off x="6769639" y="-1438488"/>
              <a:ext cx="0" cy="381042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56DB65-C346-12D1-EB52-8528F28A2482}"/>
                </a:ext>
              </a:extLst>
            </p:cNvPr>
            <p:cNvCxnSpPr>
              <a:cxnSpLocks/>
            </p:cNvCxnSpPr>
            <p:nvPr userDrawn="1"/>
          </p:nvCxnSpPr>
          <p:spPr>
            <a:xfrm rot="16200000" flipH="1" flipV="1">
              <a:off x="8700271" y="-753458"/>
              <a:ext cx="1197937" cy="124242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76A84F92-B42A-5AA8-01E2-FED3DE4EE6D9}"/>
              </a:ext>
            </a:extLst>
          </p:cNvPr>
          <p:cNvSpPr>
            <a:spLocks noGrp="1"/>
          </p:cNvSpPr>
          <p:nvPr>
            <p:ph type="body" sz="quarter" idx="16" hasCustomPrompt="1"/>
          </p:nvPr>
        </p:nvSpPr>
        <p:spPr>
          <a:xfrm>
            <a:off x="1539742" y="4083918"/>
            <a:ext cx="6255966" cy="389666"/>
          </a:xfrm>
          <a:prstGeom prst="rect">
            <a:avLst/>
          </a:prstGeom>
        </p:spPr>
        <p:txBody>
          <a:bodyPr lIns="0" tIns="0" rIns="0" bIns="0"/>
          <a:lstStyle>
            <a:lvl1pPr marL="0" indent="0">
              <a:lnSpc>
                <a:spcPct val="100000"/>
              </a:lnSpc>
              <a:spcBef>
                <a:spcPts val="0"/>
              </a:spcBef>
              <a:buNone/>
              <a:defRPr sz="1800" b="1">
                <a:solidFill>
                  <a:schemeClr val="accent4"/>
                </a:solidFill>
                <a:latin typeface="+mn-lt"/>
              </a:defRPr>
            </a:lvl1pPr>
            <a:lvl2pPr marL="342900" indent="0">
              <a:buNone/>
              <a:defRPr sz="1800" b="1">
                <a:solidFill>
                  <a:schemeClr val="accent5"/>
                </a:solidFill>
                <a:latin typeface="+mn-lt"/>
              </a:defRPr>
            </a:lvl2pPr>
            <a:lvl3pPr marL="685800" indent="0">
              <a:buNone/>
              <a:defRPr sz="1800" b="1">
                <a:solidFill>
                  <a:schemeClr val="accent5"/>
                </a:solidFill>
                <a:latin typeface="+mn-lt"/>
              </a:defRPr>
            </a:lvl3pPr>
            <a:lvl4pPr marL="1028700" indent="0">
              <a:buNone/>
              <a:defRPr sz="1800" b="1">
                <a:solidFill>
                  <a:schemeClr val="accent5"/>
                </a:solidFill>
                <a:latin typeface="+mn-lt"/>
              </a:defRPr>
            </a:lvl4pPr>
            <a:lvl5pPr marL="1371600" indent="0">
              <a:buNone/>
              <a:defRPr sz="1800" b="1">
                <a:solidFill>
                  <a:schemeClr val="accent5"/>
                </a:solidFill>
                <a:latin typeface="+mn-lt"/>
              </a:defRPr>
            </a:lvl5pPr>
          </a:lstStyle>
          <a:p>
            <a:pPr lvl="0"/>
            <a:r>
              <a:rPr lang="en-US" dirty="0"/>
              <a:t>- Click to add client name here (keep hyphen at start)</a:t>
            </a:r>
          </a:p>
        </p:txBody>
      </p:sp>
    </p:spTree>
    <p:extLst>
      <p:ext uri="{BB962C8B-B14F-4D97-AF65-F5344CB8AC3E}">
        <p14:creationId xmlns:p14="http://schemas.microsoft.com/office/powerpoint/2010/main" val="378522314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eature Client Quote, Lilac">
    <p:bg>
      <p:bgPr>
        <a:solidFill>
          <a:srgbClr val="D993F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60500-1497-B7C8-69AE-CC97E7B1891D}"/>
              </a:ext>
            </a:extLst>
          </p:cNvPr>
          <p:cNvSpPr/>
          <p:nvPr userDrawn="1"/>
        </p:nvSpPr>
        <p:spPr>
          <a:xfrm>
            <a:off x="1144662" y="783124"/>
            <a:ext cx="1080000" cy="23149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00000"/>
              </a:lnSpc>
            </a:pPr>
            <a:r>
              <a:rPr lang="en-AU" sz="900" dirty="0">
                <a:solidFill>
                  <a:srgbClr val="D993F5"/>
                </a:solidFill>
              </a:rPr>
              <a:t>CLIENT QUOTE</a:t>
            </a:r>
            <a:endParaRPr lang="en-AU" sz="800" dirty="0">
              <a:solidFill>
                <a:srgbClr val="D993F5"/>
              </a:solidFill>
            </a:endParaRPr>
          </a:p>
        </p:txBody>
      </p:sp>
      <p:sp>
        <p:nvSpPr>
          <p:cNvPr id="19" name="Text Placeholder 18">
            <a:extLst>
              <a:ext uri="{FF2B5EF4-FFF2-40B4-BE49-F238E27FC236}">
                <a16:creationId xmlns:a16="http://schemas.microsoft.com/office/drawing/2014/main" id="{D12ADA38-ADF6-C35C-7C1B-EAB4B475B3C8}"/>
              </a:ext>
            </a:extLst>
          </p:cNvPr>
          <p:cNvSpPr>
            <a:spLocks noGrp="1"/>
          </p:cNvSpPr>
          <p:nvPr>
            <p:ph type="body" sz="quarter" idx="17" hasCustomPrompt="1"/>
          </p:nvPr>
        </p:nvSpPr>
        <p:spPr>
          <a:xfrm>
            <a:off x="1539875" y="1380443"/>
            <a:ext cx="6255832" cy="1883527"/>
          </a:xfrm>
          <a:prstGeom prst="rect">
            <a:avLst/>
          </a:prstGeom>
        </p:spPr>
        <p:txBody>
          <a:bodyPr anchor="b">
            <a:noAutofit/>
          </a:bodyPr>
          <a:lstStyle>
            <a:lvl1pPr marL="0" indent="0" defTabSz="892175">
              <a:lnSpc>
                <a:spcPct val="100000"/>
              </a:lnSpc>
              <a:spcBef>
                <a:spcPts val="0"/>
              </a:spcBef>
              <a:buNone/>
              <a:defRPr sz="2000" b="0">
                <a:solidFill>
                  <a:schemeClr val="tx1"/>
                </a:solidFill>
                <a:latin typeface="Figtree Light" pitchFamily="2" charset="0"/>
              </a:defRPr>
            </a:lvl1pPr>
            <a:lvl2pPr marL="342900" indent="0">
              <a:buNone/>
              <a:defRPr sz="2000">
                <a:solidFill>
                  <a:schemeClr val="bg2"/>
                </a:solidFill>
                <a:latin typeface="Figtree Light" pitchFamily="2" charset="0"/>
              </a:defRPr>
            </a:lvl2pPr>
            <a:lvl3pPr marL="685800" indent="0">
              <a:buNone/>
              <a:defRPr sz="2000">
                <a:solidFill>
                  <a:schemeClr val="bg2"/>
                </a:solidFill>
                <a:latin typeface="Figtree Light" pitchFamily="2" charset="0"/>
              </a:defRPr>
            </a:lvl3pPr>
            <a:lvl4pPr marL="1028700" indent="0">
              <a:buNone/>
              <a:defRPr sz="2000">
                <a:solidFill>
                  <a:schemeClr val="bg2"/>
                </a:solidFill>
                <a:latin typeface="Figtree Light" pitchFamily="2" charset="0"/>
              </a:defRPr>
            </a:lvl4pPr>
            <a:lvl5pPr marL="1371600" indent="0">
              <a:buNone/>
              <a:defRPr sz="2000">
                <a:solidFill>
                  <a:schemeClr val="bg2"/>
                </a:solidFill>
                <a:latin typeface="Figtree Light" pitchFamily="2" charset="0"/>
              </a:defRPr>
            </a:lvl5pPr>
          </a:lstStyle>
          <a:p>
            <a:pPr lvl="0"/>
            <a:r>
              <a:rPr lang="en-US" dirty="0"/>
              <a:t>	Click to add client quote here ensuring </a:t>
            </a:r>
            <a:br>
              <a:rPr lang="en-US" dirty="0"/>
            </a:br>
            <a:r>
              <a:rPr lang="en-US" dirty="0"/>
              <a:t>	the first two lines are tabbed once, to allow for the speech mark on the left. You can make the copy bigger and smaller to fill the space and shrink the speech mark if required. If having issues, right click on slide in the preview and select ‘Reset Slide’.</a:t>
            </a:r>
          </a:p>
        </p:txBody>
      </p:sp>
      <p:sp>
        <p:nvSpPr>
          <p:cNvPr id="22" name="Picture Placeholder 21">
            <a:extLst>
              <a:ext uri="{FF2B5EF4-FFF2-40B4-BE49-F238E27FC236}">
                <a16:creationId xmlns:a16="http://schemas.microsoft.com/office/drawing/2014/main" id="{826D62D3-2AAA-3032-1E99-8991758D9100}"/>
              </a:ext>
            </a:extLst>
          </p:cNvPr>
          <p:cNvSpPr>
            <a:spLocks noGrp="1"/>
          </p:cNvSpPr>
          <p:nvPr>
            <p:ph type="pic" sz="quarter" idx="18" hasCustomPrompt="1"/>
          </p:nvPr>
        </p:nvSpPr>
        <p:spPr>
          <a:xfrm>
            <a:off x="1439863" y="1311275"/>
            <a:ext cx="919162" cy="808038"/>
          </a:xfrm>
          <a:prstGeom prst="rect">
            <a:avLst/>
          </a:prstGeom>
          <a:noFill/>
        </p:spPr>
        <p:txBody>
          <a:bodyPr/>
          <a:lstStyle>
            <a:lvl1pPr marL="0" indent="0">
              <a:lnSpc>
                <a:spcPct val="100000"/>
              </a:lnSpc>
              <a:buNone/>
              <a:defRPr sz="1050">
                <a:solidFill>
                  <a:schemeClr val="accent4"/>
                </a:solidFill>
              </a:defRPr>
            </a:lvl1pPr>
          </a:lstStyle>
          <a:p>
            <a:r>
              <a:rPr lang="en-AU" dirty="0"/>
              <a:t>Placeholder for speech mark graphic</a:t>
            </a:r>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a:ln>
                <a:noFill/>
              </a:ln>
            </a:endParaRPr>
          </a:p>
        </p:txBody>
      </p:sp>
      <p:pic>
        <p:nvPicPr>
          <p:cNvPr id="2" name="Picture 1">
            <a:extLst>
              <a:ext uri="{FF2B5EF4-FFF2-40B4-BE49-F238E27FC236}">
                <a16:creationId xmlns:a16="http://schemas.microsoft.com/office/drawing/2014/main" id="{A54A74BD-5EFC-CEC6-4D51-D0092C407885}"/>
              </a:ext>
            </a:extLst>
          </p:cNvPr>
          <p:cNvPicPr>
            <a:picLocks noChangeAspect="1"/>
          </p:cNvPicPr>
          <p:nvPr userDrawn="1"/>
        </p:nvPicPr>
        <p:blipFill>
          <a:blip r:embed="rId2">
            <a:alphaModFix amt="75000"/>
          </a:blip>
          <a:stretch>
            <a:fillRect/>
          </a:stretch>
        </p:blipFill>
        <p:spPr>
          <a:xfrm>
            <a:off x="8729662" y="152400"/>
            <a:ext cx="261938" cy="261938"/>
          </a:xfrm>
          <a:prstGeom prst="rect">
            <a:avLst/>
          </a:prstGeom>
        </p:spPr>
      </p:pic>
      <p:grpSp>
        <p:nvGrpSpPr>
          <p:cNvPr id="7" name="Group 6">
            <a:extLst>
              <a:ext uri="{FF2B5EF4-FFF2-40B4-BE49-F238E27FC236}">
                <a16:creationId xmlns:a16="http://schemas.microsoft.com/office/drawing/2014/main" id="{FD5B1586-842D-7526-80D8-5EF2D93683B3}"/>
              </a:ext>
            </a:extLst>
          </p:cNvPr>
          <p:cNvGrpSpPr/>
          <p:nvPr userDrawn="1"/>
        </p:nvGrpSpPr>
        <p:grpSpPr>
          <a:xfrm rot="16200000" flipH="1">
            <a:off x="1289199" y="-1342473"/>
            <a:ext cx="5056027" cy="7740972"/>
            <a:chOff x="4864427" y="-731213"/>
            <a:chExt cx="5056027" cy="7740972"/>
          </a:xfrm>
        </p:grpSpPr>
        <p:cxnSp>
          <p:nvCxnSpPr>
            <p:cNvPr id="9" name="Straight Connector 8">
              <a:extLst>
                <a:ext uri="{FF2B5EF4-FFF2-40B4-BE49-F238E27FC236}">
                  <a16:creationId xmlns:a16="http://schemas.microsoft.com/office/drawing/2014/main" id="{FB9BF1E8-CF64-23C0-97C3-88351AE0FB06}"/>
                </a:ext>
              </a:extLst>
            </p:cNvPr>
            <p:cNvCxnSpPr>
              <a:cxnSpLocks/>
            </p:cNvCxnSpPr>
            <p:nvPr userDrawn="1"/>
          </p:nvCxnSpPr>
          <p:spPr>
            <a:xfrm rot="16200000" flipH="1">
              <a:off x="5403333" y="3738242"/>
              <a:ext cx="654303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DCE5FF-4048-C966-C911-4D51ED608A66}"/>
                </a:ext>
              </a:extLst>
            </p:cNvPr>
            <p:cNvCxnSpPr>
              <a:cxnSpLocks/>
            </p:cNvCxnSpPr>
            <p:nvPr userDrawn="1"/>
          </p:nvCxnSpPr>
          <p:spPr>
            <a:xfrm rot="16200000" flipH="1" flipV="1">
              <a:off x="6769639" y="-1438488"/>
              <a:ext cx="0" cy="381042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56DB65-C346-12D1-EB52-8528F28A2482}"/>
                </a:ext>
              </a:extLst>
            </p:cNvPr>
            <p:cNvCxnSpPr>
              <a:cxnSpLocks/>
            </p:cNvCxnSpPr>
            <p:nvPr userDrawn="1"/>
          </p:nvCxnSpPr>
          <p:spPr>
            <a:xfrm rot="16200000" flipH="1" flipV="1">
              <a:off x="8700271" y="-753458"/>
              <a:ext cx="1197937" cy="124242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76A84F92-B42A-5AA8-01E2-FED3DE4EE6D9}"/>
              </a:ext>
            </a:extLst>
          </p:cNvPr>
          <p:cNvSpPr>
            <a:spLocks noGrp="1"/>
          </p:cNvSpPr>
          <p:nvPr>
            <p:ph type="body" sz="quarter" idx="16" hasCustomPrompt="1"/>
          </p:nvPr>
        </p:nvSpPr>
        <p:spPr>
          <a:xfrm>
            <a:off x="1539742" y="4083918"/>
            <a:ext cx="6255966" cy="389666"/>
          </a:xfrm>
          <a:prstGeom prst="rect">
            <a:avLst/>
          </a:prstGeom>
        </p:spPr>
        <p:txBody>
          <a:bodyPr lIns="0" tIns="0" rIns="0" bIns="0"/>
          <a:lstStyle>
            <a:lvl1pPr marL="0" indent="0">
              <a:lnSpc>
                <a:spcPct val="100000"/>
              </a:lnSpc>
              <a:spcBef>
                <a:spcPts val="0"/>
              </a:spcBef>
              <a:buNone/>
              <a:defRPr sz="1800" b="1">
                <a:solidFill>
                  <a:schemeClr val="accent4"/>
                </a:solidFill>
                <a:latin typeface="+mn-lt"/>
              </a:defRPr>
            </a:lvl1pPr>
            <a:lvl2pPr marL="342900" indent="0">
              <a:buNone/>
              <a:defRPr sz="1800" b="1">
                <a:solidFill>
                  <a:schemeClr val="accent5"/>
                </a:solidFill>
                <a:latin typeface="+mn-lt"/>
              </a:defRPr>
            </a:lvl2pPr>
            <a:lvl3pPr marL="685800" indent="0">
              <a:buNone/>
              <a:defRPr sz="1800" b="1">
                <a:solidFill>
                  <a:schemeClr val="accent5"/>
                </a:solidFill>
                <a:latin typeface="+mn-lt"/>
              </a:defRPr>
            </a:lvl3pPr>
            <a:lvl4pPr marL="1028700" indent="0">
              <a:buNone/>
              <a:defRPr sz="1800" b="1">
                <a:solidFill>
                  <a:schemeClr val="accent5"/>
                </a:solidFill>
                <a:latin typeface="+mn-lt"/>
              </a:defRPr>
            </a:lvl4pPr>
            <a:lvl5pPr marL="1371600" indent="0">
              <a:buNone/>
              <a:defRPr sz="1800" b="1">
                <a:solidFill>
                  <a:schemeClr val="accent5"/>
                </a:solidFill>
                <a:latin typeface="+mn-lt"/>
              </a:defRPr>
            </a:lvl5pPr>
          </a:lstStyle>
          <a:p>
            <a:pPr lvl="0"/>
            <a:r>
              <a:rPr lang="en-US" dirty="0"/>
              <a:t>- Click to add client name here (keep hyphen at start)</a:t>
            </a:r>
          </a:p>
        </p:txBody>
      </p:sp>
    </p:spTree>
    <p:extLst>
      <p:ext uri="{BB962C8B-B14F-4D97-AF65-F5344CB8AC3E}">
        <p14:creationId xmlns:p14="http://schemas.microsoft.com/office/powerpoint/2010/main" val="364379702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eature Client Quote, Tangerine">
    <p:bg>
      <p:bgPr>
        <a:solidFill>
          <a:srgbClr val="F5A29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60500-1497-B7C8-69AE-CC97E7B1891D}"/>
              </a:ext>
            </a:extLst>
          </p:cNvPr>
          <p:cNvSpPr/>
          <p:nvPr userDrawn="1"/>
        </p:nvSpPr>
        <p:spPr>
          <a:xfrm>
            <a:off x="1144662" y="783124"/>
            <a:ext cx="1080000" cy="231490"/>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900" dirty="0">
                <a:solidFill>
                  <a:srgbClr val="F5A293"/>
                </a:solidFill>
              </a:rPr>
              <a:t>CLIENT QUOTE</a:t>
            </a:r>
            <a:endParaRPr lang="en-AU" sz="800" dirty="0">
              <a:solidFill>
                <a:srgbClr val="F5A293"/>
              </a:solidFill>
            </a:endParaRPr>
          </a:p>
        </p:txBody>
      </p:sp>
      <p:sp>
        <p:nvSpPr>
          <p:cNvPr id="19" name="Text Placeholder 18">
            <a:extLst>
              <a:ext uri="{FF2B5EF4-FFF2-40B4-BE49-F238E27FC236}">
                <a16:creationId xmlns:a16="http://schemas.microsoft.com/office/drawing/2014/main" id="{D12ADA38-ADF6-C35C-7C1B-EAB4B475B3C8}"/>
              </a:ext>
            </a:extLst>
          </p:cNvPr>
          <p:cNvSpPr>
            <a:spLocks noGrp="1"/>
          </p:cNvSpPr>
          <p:nvPr>
            <p:ph type="body" sz="quarter" idx="17" hasCustomPrompt="1"/>
          </p:nvPr>
        </p:nvSpPr>
        <p:spPr>
          <a:xfrm>
            <a:off x="1539875" y="1380443"/>
            <a:ext cx="6255832" cy="1883527"/>
          </a:xfrm>
          <a:prstGeom prst="rect">
            <a:avLst/>
          </a:prstGeom>
        </p:spPr>
        <p:txBody>
          <a:bodyPr anchor="b">
            <a:noAutofit/>
          </a:bodyPr>
          <a:lstStyle>
            <a:lvl1pPr marL="0" indent="0" defTabSz="892175">
              <a:lnSpc>
                <a:spcPct val="100000"/>
              </a:lnSpc>
              <a:spcBef>
                <a:spcPts val="0"/>
              </a:spcBef>
              <a:buNone/>
              <a:defRPr sz="2000" b="0">
                <a:solidFill>
                  <a:schemeClr val="tx1"/>
                </a:solidFill>
                <a:latin typeface="Figtree Light" pitchFamily="2" charset="0"/>
              </a:defRPr>
            </a:lvl1pPr>
            <a:lvl2pPr marL="342900" indent="0">
              <a:buNone/>
              <a:defRPr sz="2000">
                <a:solidFill>
                  <a:schemeClr val="bg2"/>
                </a:solidFill>
                <a:latin typeface="Figtree Light" pitchFamily="2" charset="0"/>
              </a:defRPr>
            </a:lvl2pPr>
            <a:lvl3pPr marL="685800" indent="0">
              <a:buNone/>
              <a:defRPr sz="2000">
                <a:solidFill>
                  <a:schemeClr val="bg2"/>
                </a:solidFill>
                <a:latin typeface="Figtree Light" pitchFamily="2" charset="0"/>
              </a:defRPr>
            </a:lvl3pPr>
            <a:lvl4pPr marL="1028700" indent="0">
              <a:buNone/>
              <a:defRPr sz="2000">
                <a:solidFill>
                  <a:schemeClr val="bg2"/>
                </a:solidFill>
                <a:latin typeface="Figtree Light" pitchFamily="2" charset="0"/>
              </a:defRPr>
            </a:lvl4pPr>
            <a:lvl5pPr marL="1371600" indent="0">
              <a:buNone/>
              <a:defRPr sz="2000">
                <a:solidFill>
                  <a:schemeClr val="bg2"/>
                </a:solidFill>
                <a:latin typeface="Figtree Light" pitchFamily="2" charset="0"/>
              </a:defRPr>
            </a:lvl5pPr>
          </a:lstStyle>
          <a:p>
            <a:pPr lvl="0"/>
            <a:r>
              <a:rPr lang="en-US" dirty="0"/>
              <a:t>	Click to add client quote here ensuring </a:t>
            </a:r>
            <a:br>
              <a:rPr lang="en-US" dirty="0"/>
            </a:br>
            <a:r>
              <a:rPr lang="en-US" dirty="0"/>
              <a:t>	the first two lines are tabbed once, to allow for the speech mark on the left. You can make the copy bigger and smaller to fill the space and shrink the speech mark if required. If having issues, right click on slide in the preview and select ‘Reset Slide’.</a:t>
            </a:r>
          </a:p>
        </p:txBody>
      </p:sp>
      <p:sp>
        <p:nvSpPr>
          <p:cNvPr id="22" name="Picture Placeholder 21">
            <a:extLst>
              <a:ext uri="{FF2B5EF4-FFF2-40B4-BE49-F238E27FC236}">
                <a16:creationId xmlns:a16="http://schemas.microsoft.com/office/drawing/2014/main" id="{826D62D3-2AAA-3032-1E99-8991758D9100}"/>
              </a:ext>
            </a:extLst>
          </p:cNvPr>
          <p:cNvSpPr>
            <a:spLocks noGrp="1"/>
          </p:cNvSpPr>
          <p:nvPr>
            <p:ph type="pic" sz="quarter" idx="18" hasCustomPrompt="1"/>
          </p:nvPr>
        </p:nvSpPr>
        <p:spPr>
          <a:xfrm>
            <a:off x="1439863" y="1311275"/>
            <a:ext cx="919162" cy="808038"/>
          </a:xfrm>
          <a:prstGeom prst="rect">
            <a:avLst/>
          </a:prstGeom>
          <a:noFill/>
        </p:spPr>
        <p:txBody>
          <a:bodyPr/>
          <a:lstStyle>
            <a:lvl1pPr marL="0" indent="0">
              <a:buNone/>
              <a:defRPr sz="1050">
                <a:solidFill>
                  <a:schemeClr val="accent4"/>
                </a:solidFill>
              </a:defRPr>
            </a:lvl1pPr>
          </a:lstStyle>
          <a:p>
            <a:r>
              <a:rPr lang="en-AU" dirty="0"/>
              <a:t>Placeholder for speech mark graphic</a:t>
            </a:r>
          </a:p>
        </p:txBody>
      </p:sp>
      <p:sp>
        <p:nvSpPr>
          <p:cNvPr id="8" name="Rectangle 7">
            <a:extLst>
              <a:ext uri="{FF2B5EF4-FFF2-40B4-BE49-F238E27FC236}">
                <a16:creationId xmlns:a16="http://schemas.microsoft.com/office/drawing/2014/main" id="{513F3A42-C078-F090-E0C5-A412B10B7481}"/>
              </a:ext>
            </a:extLst>
          </p:cNvPr>
          <p:cNvSpPr/>
          <p:nvPr userDrawn="1"/>
        </p:nvSpPr>
        <p:spPr>
          <a:xfrm>
            <a:off x="0" y="5020022"/>
            <a:ext cx="9144000" cy="1234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2" name="Picture 1">
            <a:extLst>
              <a:ext uri="{FF2B5EF4-FFF2-40B4-BE49-F238E27FC236}">
                <a16:creationId xmlns:a16="http://schemas.microsoft.com/office/drawing/2014/main" id="{A54A74BD-5EFC-CEC6-4D51-D0092C407885}"/>
              </a:ext>
            </a:extLst>
          </p:cNvPr>
          <p:cNvPicPr>
            <a:picLocks noChangeAspect="1"/>
          </p:cNvPicPr>
          <p:nvPr userDrawn="1"/>
        </p:nvPicPr>
        <p:blipFill>
          <a:blip r:embed="rId2">
            <a:alphaModFix amt="75000"/>
          </a:blip>
          <a:stretch>
            <a:fillRect/>
          </a:stretch>
        </p:blipFill>
        <p:spPr>
          <a:xfrm>
            <a:off x="8729662" y="152400"/>
            <a:ext cx="261938" cy="261938"/>
          </a:xfrm>
          <a:prstGeom prst="rect">
            <a:avLst/>
          </a:prstGeom>
        </p:spPr>
      </p:pic>
      <p:grpSp>
        <p:nvGrpSpPr>
          <p:cNvPr id="7" name="Group 6">
            <a:extLst>
              <a:ext uri="{FF2B5EF4-FFF2-40B4-BE49-F238E27FC236}">
                <a16:creationId xmlns:a16="http://schemas.microsoft.com/office/drawing/2014/main" id="{FD5B1586-842D-7526-80D8-5EF2D93683B3}"/>
              </a:ext>
            </a:extLst>
          </p:cNvPr>
          <p:cNvGrpSpPr/>
          <p:nvPr userDrawn="1"/>
        </p:nvGrpSpPr>
        <p:grpSpPr>
          <a:xfrm rot="16200000" flipH="1">
            <a:off x="1289199" y="-1342473"/>
            <a:ext cx="5056027" cy="7740972"/>
            <a:chOff x="4864427" y="-731213"/>
            <a:chExt cx="5056027" cy="7740972"/>
          </a:xfrm>
        </p:grpSpPr>
        <p:cxnSp>
          <p:nvCxnSpPr>
            <p:cNvPr id="9" name="Straight Connector 8">
              <a:extLst>
                <a:ext uri="{FF2B5EF4-FFF2-40B4-BE49-F238E27FC236}">
                  <a16:creationId xmlns:a16="http://schemas.microsoft.com/office/drawing/2014/main" id="{FB9BF1E8-CF64-23C0-97C3-88351AE0FB06}"/>
                </a:ext>
              </a:extLst>
            </p:cNvPr>
            <p:cNvCxnSpPr>
              <a:cxnSpLocks/>
            </p:cNvCxnSpPr>
            <p:nvPr userDrawn="1"/>
          </p:nvCxnSpPr>
          <p:spPr>
            <a:xfrm rot="16200000" flipH="1">
              <a:off x="5403333" y="3738242"/>
              <a:ext cx="654303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DCE5FF-4048-C966-C911-4D51ED608A66}"/>
                </a:ext>
              </a:extLst>
            </p:cNvPr>
            <p:cNvCxnSpPr>
              <a:cxnSpLocks/>
            </p:cNvCxnSpPr>
            <p:nvPr userDrawn="1"/>
          </p:nvCxnSpPr>
          <p:spPr>
            <a:xfrm rot="16200000" flipH="1" flipV="1">
              <a:off x="6769639" y="-1438488"/>
              <a:ext cx="0" cy="381042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56DB65-C346-12D1-EB52-8528F28A2482}"/>
                </a:ext>
              </a:extLst>
            </p:cNvPr>
            <p:cNvCxnSpPr>
              <a:cxnSpLocks/>
            </p:cNvCxnSpPr>
            <p:nvPr userDrawn="1"/>
          </p:nvCxnSpPr>
          <p:spPr>
            <a:xfrm rot="16200000" flipH="1" flipV="1">
              <a:off x="8700271" y="-753458"/>
              <a:ext cx="1197937" cy="124242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76A84F92-B42A-5AA8-01E2-FED3DE4EE6D9}"/>
              </a:ext>
            </a:extLst>
          </p:cNvPr>
          <p:cNvSpPr>
            <a:spLocks noGrp="1"/>
          </p:cNvSpPr>
          <p:nvPr>
            <p:ph type="body" sz="quarter" idx="16" hasCustomPrompt="1"/>
          </p:nvPr>
        </p:nvSpPr>
        <p:spPr>
          <a:xfrm>
            <a:off x="1539742" y="4083918"/>
            <a:ext cx="6255966" cy="389666"/>
          </a:xfrm>
          <a:prstGeom prst="rect">
            <a:avLst/>
          </a:prstGeom>
        </p:spPr>
        <p:txBody>
          <a:bodyPr lIns="0" tIns="0" rIns="0" bIns="0"/>
          <a:lstStyle>
            <a:lvl1pPr marL="0" indent="0">
              <a:spcBef>
                <a:spcPts val="0"/>
              </a:spcBef>
              <a:buNone/>
              <a:defRPr sz="1800" b="1">
                <a:solidFill>
                  <a:schemeClr val="accent4"/>
                </a:solidFill>
                <a:latin typeface="+mn-lt"/>
              </a:defRPr>
            </a:lvl1pPr>
            <a:lvl2pPr marL="342900" indent="0">
              <a:buNone/>
              <a:defRPr sz="1800" b="1">
                <a:solidFill>
                  <a:schemeClr val="accent5"/>
                </a:solidFill>
                <a:latin typeface="+mn-lt"/>
              </a:defRPr>
            </a:lvl2pPr>
            <a:lvl3pPr marL="685800" indent="0">
              <a:buNone/>
              <a:defRPr sz="1800" b="1">
                <a:solidFill>
                  <a:schemeClr val="accent5"/>
                </a:solidFill>
                <a:latin typeface="+mn-lt"/>
              </a:defRPr>
            </a:lvl3pPr>
            <a:lvl4pPr marL="1028700" indent="0">
              <a:buNone/>
              <a:defRPr sz="1800" b="1">
                <a:solidFill>
                  <a:schemeClr val="accent5"/>
                </a:solidFill>
                <a:latin typeface="+mn-lt"/>
              </a:defRPr>
            </a:lvl4pPr>
            <a:lvl5pPr marL="1371600" indent="0">
              <a:buNone/>
              <a:defRPr sz="1800" b="1">
                <a:solidFill>
                  <a:schemeClr val="accent5"/>
                </a:solidFill>
                <a:latin typeface="+mn-lt"/>
              </a:defRPr>
            </a:lvl5pPr>
          </a:lstStyle>
          <a:p>
            <a:pPr lvl="0"/>
            <a:r>
              <a:rPr lang="en-US" dirty="0"/>
              <a:t>- Click to add client name here (keep hyphen at start)</a:t>
            </a:r>
          </a:p>
        </p:txBody>
      </p:sp>
    </p:spTree>
    <p:extLst>
      <p:ext uri="{BB962C8B-B14F-4D97-AF65-F5344CB8AC3E}">
        <p14:creationId xmlns:p14="http://schemas.microsoft.com/office/powerpoint/2010/main" val="363393040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ase Details">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EE4B25-3FE6-2C96-6C7F-2AA390A34B08}"/>
              </a:ext>
            </a:extLst>
          </p:cNvPr>
          <p:cNvSpPr>
            <a:spLocks noGrp="1" noRot="1" noMove="1" noResize="1" noEditPoints="1" noAdjustHandles="1" noChangeArrowheads="1" noChangeShapeType="1"/>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Grp="1" noRot="1" noChangeAspect="1" noMove="1" noResize="1" noEditPoints="1" noAdjustHandles="1" noChangeArrowheads="1" noChangeShapeType="1" noCrop="1"/>
          </p:cNvPicPr>
          <p:nvPr userDrawn="1"/>
        </p:nvPicPr>
        <p:blipFill>
          <a:blip r:embed="rId2">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80C64C7B-683A-58F9-2CA9-62B7405A6F83}"/>
              </a:ext>
            </a:extLst>
          </p:cNvPr>
          <p:cNvSpPr>
            <a:spLocks noGrp="1"/>
          </p:cNvSpPr>
          <p:nvPr>
            <p:ph idx="14" hasCustomPrompt="1"/>
          </p:nvPr>
        </p:nvSpPr>
        <p:spPr>
          <a:xfrm>
            <a:off x="4612499" y="1597200"/>
            <a:ext cx="4051175" cy="2921441"/>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AEC8CAE4-960F-3DF0-290B-E3E298049F4F}"/>
              </a:ext>
            </a:extLst>
          </p:cNvPr>
          <p:cNvPicPr>
            <a:picLocks noGrp="1" noRo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a:stretch/>
        </p:blipFill>
        <p:spPr>
          <a:xfrm>
            <a:off x="3475574" y="0"/>
            <a:ext cx="469900" cy="5143500"/>
          </a:xfrm>
          <a:prstGeom prst="rect">
            <a:avLst/>
          </a:prstGeom>
        </p:spPr>
      </p:pic>
      <p:sp>
        <p:nvSpPr>
          <p:cNvPr id="5" name="Rectangle 4">
            <a:extLst>
              <a:ext uri="{FF2B5EF4-FFF2-40B4-BE49-F238E27FC236}">
                <a16:creationId xmlns:a16="http://schemas.microsoft.com/office/drawing/2014/main" id="{045DEE9C-F115-B794-374F-D8B1D845C001}"/>
              </a:ext>
            </a:extLst>
          </p:cNvPr>
          <p:cNvSpPr>
            <a:spLocks noGrp="1" noRot="1" noMove="1" noResize="1" noEditPoints="1" noAdjustHandles="1" noChangeArrowheads="1" noChangeShapeType="1"/>
          </p:cNvSpPr>
          <p:nvPr userDrawn="1"/>
        </p:nvSpPr>
        <p:spPr>
          <a:xfrm>
            <a:off x="-1" y="0"/>
            <a:ext cx="3486149"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attern-01" descr="Background pattern&#10;&#10;Description automatically generated">
            <a:extLst>
              <a:ext uri="{FF2B5EF4-FFF2-40B4-BE49-F238E27FC236}">
                <a16:creationId xmlns:a16="http://schemas.microsoft.com/office/drawing/2014/main" id="{A395CDCA-34E2-5326-5989-D6C0D4A8ACEB}"/>
              </a:ext>
            </a:extLst>
          </p:cNvPr>
          <p:cNvPicPr>
            <a:picLocks noGrp="1" noRot="1" noMove="1" noResize="1" noEditPoints="1" noAdjustHandles="1" noChangeArrowheads="1" noChangeShapeType="1" noCrop="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3486148" cy="5143500"/>
          </a:xfrm>
          <a:prstGeom prst="rect">
            <a:avLst/>
          </a:prstGeom>
        </p:spPr>
      </p:pic>
      <p:grpSp>
        <p:nvGrpSpPr>
          <p:cNvPr id="10" name="Group 9">
            <a:extLst>
              <a:ext uri="{FF2B5EF4-FFF2-40B4-BE49-F238E27FC236}">
                <a16:creationId xmlns:a16="http://schemas.microsoft.com/office/drawing/2014/main" id="{E16257A8-F406-E509-0FFB-9CB44EA71F04}"/>
              </a:ext>
            </a:extLst>
          </p:cNvPr>
          <p:cNvGrpSpPr>
            <a:grpSpLocks noGrp="1" noUngrp="1" noRot="1" noMove="1" noResize="1"/>
          </p:cNvGrpSpPr>
          <p:nvPr userDrawn="1"/>
        </p:nvGrpSpPr>
        <p:grpSpPr>
          <a:xfrm flipH="1">
            <a:off x="-173078" y="1599528"/>
            <a:ext cx="2763669" cy="3543972"/>
            <a:chOff x="79782" y="-52388"/>
            <a:chExt cx="2763669" cy="3543972"/>
          </a:xfrm>
        </p:grpSpPr>
        <p:cxnSp>
          <p:nvCxnSpPr>
            <p:cNvPr id="11" name="Straight Connector 10">
              <a:extLst>
                <a:ext uri="{FF2B5EF4-FFF2-40B4-BE49-F238E27FC236}">
                  <a16:creationId xmlns:a16="http://schemas.microsoft.com/office/drawing/2014/main" id="{92421013-D063-8EF7-27D9-00FCBBD8EB0B}"/>
                </a:ext>
              </a:extLst>
            </p:cNvPr>
            <p:cNvCxnSpPr>
              <a:cxnSpLocks noGrp="1" noRot="1" noMove="1" noResize="1" noEditPoints="1" noAdjustHandles="1" noChangeArrowheads="1" noChangeShapeType="1"/>
            </p:cNvCxnSpPr>
            <p:nvPr/>
          </p:nvCxnSpPr>
          <p:spPr>
            <a:xfrm flipH="1">
              <a:off x="2373550" y="414338"/>
              <a:ext cx="0" cy="30772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AE49D4-79AB-5BBE-F327-250AC034F306}"/>
                </a:ext>
              </a:extLst>
            </p:cNvPr>
            <p:cNvCxnSpPr>
              <a:cxnSpLocks noGrp="1" noRot="1" noMove="1" noResize="1" noEditPoints="1" noAdjustHandles="1" noChangeArrowheads="1" noChangeShapeType="1"/>
            </p:cNvCxnSpPr>
            <p:nvPr/>
          </p:nvCxnSpPr>
          <p:spPr>
            <a:xfrm flipH="1">
              <a:off x="79782" y="414338"/>
              <a:ext cx="229376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3BE193-523F-E373-7455-F2E5324AB005}"/>
                </a:ext>
              </a:extLst>
            </p:cNvPr>
            <p:cNvCxnSpPr>
              <a:cxnSpLocks noGrp="1" noRot="1" noMove="1" noResize="1" noEditPoints="1" noAdjustHandles="1" noChangeArrowheads="1" noChangeShapeType="1"/>
            </p:cNvCxnSpPr>
            <p:nvPr/>
          </p:nvCxnSpPr>
          <p:spPr>
            <a:xfrm flipH="1">
              <a:off x="2376725" y="-52388"/>
              <a:ext cx="466726" cy="46672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579488" y="1267206"/>
            <a:ext cx="2293768" cy="495275"/>
          </a:xfrm>
          <a:prstGeom prst="rect">
            <a:avLst/>
          </a:prstGeom>
        </p:spPr>
        <p:txBody>
          <a:bodyPr lIns="0" tIns="0" rIns="0" bIns="0" anchor="t">
            <a:normAutofit/>
          </a:bodyPr>
          <a:lstStyle>
            <a:lvl1pPr>
              <a:defRPr sz="3600" b="0" cap="none" spc="0">
                <a:ln>
                  <a:noFill/>
                </a:ln>
                <a:solidFill>
                  <a:schemeClr val="accent5"/>
                </a:solidFill>
                <a:effectLst/>
              </a:defRPr>
            </a:lvl1pPr>
          </a:lstStyle>
          <a:p>
            <a:r>
              <a:rPr lang="en-GB" dirty="0"/>
              <a:t>Phase</a:t>
            </a:r>
            <a:endParaRPr lang="en-US" dirty="0"/>
          </a:p>
        </p:txBody>
      </p:sp>
      <p:sp>
        <p:nvSpPr>
          <p:cNvPr id="21" name="Text Placeholder 20">
            <a:extLst>
              <a:ext uri="{FF2B5EF4-FFF2-40B4-BE49-F238E27FC236}">
                <a16:creationId xmlns:a16="http://schemas.microsoft.com/office/drawing/2014/main" id="{5D84AD75-1B7F-8A6F-70DC-C12F198F95B3}"/>
              </a:ext>
            </a:extLst>
          </p:cNvPr>
          <p:cNvSpPr>
            <a:spLocks noGrp="1" noChangeAspect="1"/>
          </p:cNvSpPr>
          <p:nvPr>
            <p:ph type="body" sz="quarter" idx="15" hasCustomPrompt="1"/>
          </p:nvPr>
        </p:nvSpPr>
        <p:spPr>
          <a:xfrm>
            <a:off x="3095919" y="1131590"/>
            <a:ext cx="756001" cy="756000"/>
          </a:xfrm>
          <a:prstGeom prst="ellipse">
            <a:avLst/>
          </a:prstGeom>
          <a:solidFill>
            <a:schemeClr val="accent5"/>
          </a:solidFill>
        </p:spPr>
        <p:txBody>
          <a:bodyPr lIns="36000" tIns="36000" rIns="36000" bIns="36000" anchor="ctr"/>
          <a:lstStyle>
            <a:lvl1pPr marL="0" indent="0" algn="ctr">
              <a:spcBef>
                <a:spcPts val="0"/>
              </a:spcBef>
              <a:buNone/>
              <a:defRPr sz="2800" b="0">
                <a:solidFill>
                  <a:schemeClr val="accent4"/>
                </a:solidFill>
                <a:latin typeface="+mn-lt"/>
              </a:defRPr>
            </a:lvl1pPr>
            <a:lvl2pPr marL="342900" indent="0" algn="ctr">
              <a:buNone/>
              <a:defRPr b="0">
                <a:latin typeface="+mn-lt"/>
              </a:defRPr>
            </a:lvl2pPr>
            <a:lvl3pPr marL="685800" indent="0" algn="ctr">
              <a:buNone/>
              <a:defRPr b="0">
                <a:latin typeface="+mn-lt"/>
              </a:defRPr>
            </a:lvl3pPr>
            <a:lvl4pPr marL="1028700" indent="0" algn="ctr">
              <a:buNone/>
              <a:defRPr b="0">
                <a:latin typeface="+mn-lt"/>
              </a:defRPr>
            </a:lvl4pPr>
            <a:lvl5pPr marL="1371600" indent="0" algn="ctr">
              <a:buNone/>
              <a:defRPr b="0">
                <a:latin typeface="+mn-lt"/>
              </a:defRPr>
            </a:lvl5pPr>
          </a:lstStyle>
          <a:p>
            <a:pPr lvl="0"/>
            <a:r>
              <a:rPr lang="en-US" dirty="0"/>
              <a:t>01</a:t>
            </a:r>
            <a:endParaRPr lang="en-AU" dirty="0"/>
          </a:p>
        </p:txBody>
      </p:sp>
      <p:sp>
        <p:nvSpPr>
          <p:cNvPr id="22" name="Content Placeholder 2">
            <a:extLst>
              <a:ext uri="{FF2B5EF4-FFF2-40B4-BE49-F238E27FC236}">
                <a16:creationId xmlns:a16="http://schemas.microsoft.com/office/drawing/2014/main" id="{4B55B249-8275-E179-8192-3FBCE75E79DF}"/>
              </a:ext>
            </a:extLst>
          </p:cNvPr>
          <p:cNvSpPr>
            <a:spLocks noGrp="1"/>
          </p:cNvSpPr>
          <p:nvPr>
            <p:ph idx="16" hasCustomPrompt="1"/>
          </p:nvPr>
        </p:nvSpPr>
        <p:spPr>
          <a:xfrm>
            <a:off x="644914" y="2355726"/>
            <a:ext cx="2329054" cy="2162913"/>
          </a:xfrm>
          <a:prstGeom prst="rect">
            <a:avLst/>
          </a:prstGeom>
        </p:spPr>
        <p:txBody>
          <a:bodyPr lIns="0" tIns="0" rIns="0" bIns="0"/>
          <a:lstStyle>
            <a:lvl1pPr marL="0" indent="0">
              <a:spcBef>
                <a:spcPts val="300"/>
              </a:spcBef>
              <a:spcAft>
                <a:spcPts val="600"/>
              </a:spcAft>
              <a:buClr>
                <a:schemeClr val="accent2"/>
              </a:buClr>
              <a:buFont typeface="Wingdings" panose="05000000000000000000" pitchFamily="2" charset="2"/>
              <a:buNone/>
              <a:defRPr sz="1800" b="0" i="0">
                <a:solidFill>
                  <a:schemeClr val="bg2"/>
                </a:solidFill>
                <a:latin typeface="+mn-lt"/>
              </a:defRPr>
            </a:lvl1pPr>
            <a:lvl2pPr marL="180000" indent="0">
              <a:spcBef>
                <a:spcPts val="300"/>
              </a:spcBef>
              <a:spcAft>
                <a:spcPts val="600"/>
              </a:spcAft>
              <a:buClr>
                <a:schemeClr val="accent1"/>
              </a:buClr>
              <a:buFont typeface="Wingdings" panose="05000000000000000000" pitchFamily="2" charset="2"/>
              <a:buNone/>
              <a:defRPr sz="1600" b="0" i="0">
                <a:solidFill>
                  <a:schemeClr val="bg2"/>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600" b="0" i="0" kern="1200" dirty="0">
                <a:solidFill>
                  <a:schemeClr val="bg2"/>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400" b="0" i="0">
                <a:solidFill>
                  <a:schemeClr val="bg2"/>
                </a:solidFill>
                <a:latin typeface="+mn-lt"/>
              </a:defRPr>
            </a:lvl4pPr>
            <a:lvl5pPr marL="720000" indent="0">
              <a:spcBef>
                <a:spcPts val="300"/>
              </a:spcBef>
              <a:spcAft>
                <a:spcPts val="300"/>
              </a:spcAft>
              <a:buClr>
                <a:schemeClr val="accent2"/>
              </a:buClr>
              <a:buFont typeface="Courier New" panose="02070309020205020404" pitchFamily="49" charset="0"/>
              <a:buNone/>
              <a:defRPr sz="1400" b="0" i="0">
                <a:solidFill>
                  <a:schemeClr val="bg2"/>
                </a:solidFill>
                <a:latin typeface="+mn-lt"/>
              </a:defRPr>
            </a:lvl5pPr>
          </a:lstStyle>
          <a:p>
            <a:r>
              <a:rPr lang="en-US" dirty="0">
                <a:solidFill>
                  <a:schemeClr val="bg1"/>
                </a:solidFill>
              </a:rPr>
              <a:t>Click to add topic of the phase i.e. Information review, scoping and </a:t>
            </a:r>
            <a:br>
              <a:rPr lang="en-US" dirty="0">
                <a:solidFill>
                  <a:schemeClr val="bg1"/>
                </a:solidFill>
              </a:rPr>
            </a:br>
            <a:r>
              <a:rPr lang="en-US" dirty="0">
                <a:solidFill>
                  <a:schemeClr val="bg1"/>
                </a:solidFill>
              </a:rPr>
              <a:t>project definition</a:t>
            </a:r>
          </a:p>
        </p:txBody>
      </p:sp>
    </p:spTree>
    <p:extLst>
      <p:ext uri="{BB962C8B-B14F-4D97-AF65-F5344CB8AC3E}">
        <p14:creationId xmlns:p14="http://schemas.microsoft.com/office/powerpoint/2010/main" val="48096635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se Study Layout Option A">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84699E-8D38-0B35-2026-12133E8A4623}"/>
              </a:ext>
            </a:extLst>
          </p:cNvPr>
          <p:cNvSpPr/>
          <p:nvPr userDrawn="1"/>
        </p:nvSpPr>
        <p:spPr>
          <a:xfrm>
            <a:off x="0" y="0"/>
            <a:ext cx="2996008" cy="50200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545628" y="736665"/>
            <a:ext cx="1768376" cy="1044116"/>
          </a:xfrm>
          <a:prstGeom prst="rect">
            <a:avLst/>
          </a:prstGeom>
        </p:spPr>
        <p:txBody>
          <a:bodyPr lIns="0" tIns="0" rIns="0" bIns="0" anchor="b">
            <a:normAutofit/>
          </a:bodyPr>
          <a:lstStyle>
            <a:lvl1pPr>
              <a:defRPr sz="2200" b="0" cap="none" spc="0">
                <a:ln>
                  <a:noFill/>
                </a:ln>
                <a:solidFill>
                  <a:schemeClr val="accent1"/>
                </a:solidFill>
                <a:effectLst/>
              </a:defRPr>
            </a:lvl1pPr>
          </a:lstStyle>
          <a:p>
            <a:r>
              <a:rPr lang="en-GB" dirty="0"/>
              <a:t>Project name goes here, but keep it short</a:t>
            </a:r>
            <a:endParaRPr lang="en-US"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cxnSp>
        <p:nvCxnSpPr>
          <p:cNvPr id="10" name="Straight Connector 9">
            <a:extLst>
              <a:ext uri="{FF2B5EF4-FFF2-40B4-BE49-F238E27FC236}">
                <a16:creationId xmlns:a16="http://schemas.microsoft.com/office/drawing/2014/main" id="{C4946981-2E26-F1D7-3FEA-F25FCE5C1E2E}"/>
              </a:ext>
            </a:extLst>
          </p:cNvPr>
          <p:cNvCxnSpPr>
            <a:cxnSpLocks noGrp="1" noRot="1" noMove="1" noResize="1" noEditPoints="1" noAdjustHandles="1" noChangeArrowheads="1" noChangeShapeType="1"/>
          </p:cNvCxnSpPr>
          <p:nvPr userDrawn="1"/>
        </p:nvCxnSpPr>
        <p:spPr>
          <a:xfrm flipH="1">
            <a:off x="1727684" y="411168"/>
            <a:ext cx="1268324" cy="0"/>
          </a:xfrm>
          <a:prstGeom prst="line">
            <a:avLst/>
          </a:prstGeom>
          <a:ln w="6350">
            <a:solidFill>
              <a:srgbClr val="717568"/>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C41A1EC-6B07-2D30-DF29-994E6FED17EA}"/>
              </a:ext>
            </a:extLst>
          </p:cNvPr>
          <p:cNvSpPr txBox="1">
            <a:spLocks noGrp="1" noRot="1" noMove="1" noResize="1" noEditPoints="1" noAdjustHandles="1" noChangeArrowheads="1" noChangeShapeType="1"/>
          </p:cNvSpPr>
          <p:nvPr userDrawn="1"/>
        </p:nvSpPr>
        <p:spPr>
          <a:xfrm>
            <a:off x="554228" y="349612"/>
            <a:ext cx="1339817" cy="123111"/>
          </a:xfrm>
          <a:prstGeom prst="rect">
            <a:avLst/>
          </a:prstGeom>
          <a:noFill/>
        </p:spPr>
        <p:txBody>
          <a:bodyPr wrap="square" lIns="0" tIns="0" rIns="0" bIns="0" rtlCol="0">
            <a:spAutoFit/>
          </a:bodyPr>
          <a:lstStyle/>
          <a:p>
            <a:r>
              <a:rPr lang="en-AU" sz="800" spc="120" dirty="0">
                <a:solidFill>
                  <a:srgbClr val="717568"/>
                </a:solidFill>
              </a:rPr>
              <a:t>PROJECT PROFILE</a:t>
            </a: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80C64C7B-683A-58F9-2CA9-62B7405A6F83}"/>
              </a:ext>
            </a:extLst>
          </p:cNvPr>
          <p:cNvSpPr>
            <a:spLocks noGrp="1"/>
          </p:cNvSpPr>
          <p:nvPr>
            <p:ph idx="14" hasCustomPrompt="1"/>
          </p:nvPr>
        </p:nvSpPr>
        <p:spPr>
          <a:xfrm>
            <a:off x="6588224" y="765472"/>
            <a:ext cx="2075452" cy="3777954"/>
          </a:xfrm>
          <a:prstGeom prst="rect">
            <a:avLst/>
          </a:prstGeom>
        </p:spPr>
        <p:txBody>
          <a:bodyPr lIns="0" tIns="0" rIns="0" bIns="0"/>
          <a:lstStyle>
            <a:lvl1pPr marL="144000" indent="-144000">
              <a:spcBef>
                <a:spcPts val="300"/>
              </a:spcBef>
              <a:spcAft>
                <a:spcPts val="300"/>
              </a:spcAft>
              <a:buClr>
                <a:schemeClr val="accent2"/>
              </a:buClr>
              <a:buFont typeface="Wingdings" panose="05000000000000000000" pitchFamily="2" charset="2"/>
              <a:buChar char="§"/>
              <a:defRPr sz="14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2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2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1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1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DA6D8BD3-EEC4-4E4F-3A69-8E3D5E126563}"/>
              </a:ext>
            </a:extLst>
          </p:cNvPr>
          <p:cNvSpPr/>
          <p:nvPr userDrawn="1"/>
        </p:nvSpPr>
        <p:spPr>
          <a:xfrm>
            <a:off x="545628" y="2161861"/>
            <a:ext cx="576000" cy="23149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900" dirty="0">
                <a:solidFill>
                  <a:schemeClr val="accent4"/>
                </a:solidFill>
              </a:rPr>
              <a:t>CLIENT</a:t>
            </a:r>
            <a:endParaRPr lang="en-AU" sz="800" dirty="0">
              <a:solidFill>
                <a:schemeClr val="accent4"/>
              </a:solidFill>
            </a:endParaRPr>
          </a:p>
        </p:txBody>
      </p:sp>
      <p:sp>
        <p:nvSpPr>
          <p:cNvPr id="9" name="Rectangle 8">
            <a:extLst>
              <a:ext uri="{FF2B5EF4-FFF2-40B4-BE49-F238E27FC236}">
                <a16:creationId xmlns:a16="http://schemas.microsoft.com/office/drawing/2014/main" id="{21C2D3D4-7256-FD76-8CF4-6D059568A4D3}"/>
              </a:ext>
            </a:extLst>
          </p:cNvPr>
          <p:cNvSpPr/>
          <p:nvPr userDrawn="1"/>
        </p:nvSpPr>
        <p:spPr>
          <a:xfrm>
            <a:off x="545628" y="3215373"/>
            <a:ext cx="720000" cy="23149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900" dirty="0">
                <a:solidFill>
                  <a:schemeClr val="accent4"/>
                </a:solidFill>
              </a:rPr>
              <a:t>SERVICES</a:t>
            </a:r>
            <a:endParaRPr lang="en-AU" sz="800" dirty="0">
              <a:solidFill>
                <a:schemeClr val="accent4"/>
              </a:solidFill>
            </a:endParaRPr>
          </a:p>
        </p:txBody>
      </p:sp>
      <p:sp>
        <p:nvSpPr>
          <p:cNvPr id="16" name="Content Placeholder 2">
            <a:extLst>
              <a:ext uri="{FF2B5EF4-FFF2-40B4-BE49-F238E27FC236}">
                <a16:creationId xmlns:a16="http://schemas.microsoft.com/office/drawing/2014/main" id="{AA21D14E-566B-28A7-3158-6605905900F5}"/>
              </a:ext>
            </a:extLst>
          </p:cNvPr>
          <p:cNvSpPr>
            <a:spLocks noGrp="1"/>
          </p:cNvSpPr>
          <p:nvPr>
            <p:ph idx="15" hasCustomPrompt="1"/>
          </p:nvPr>
        </p:nvSpPr>
        <p:spPr>
          <a:xfrm>
            <a:off x="545627" y="2449810"/>
            <a:ext cx="2177830" cy="202495"/>
          </a:xfrm>
          <a:prstGeom prst="rect">
            <a:avLst/>
          </a:prstGeom>
        </p:spPr>
        <p:txBody>
          <a:bodyPr lIns="0" tIns="0" rIns="0" bIns="0" anchor="b"/>
          <a:lstStyle>
            <a:lvl1pPr marL="0" indent="0">
              <a:spcBef>
                <a:spcPts val="0"/>
              </a:spcBef>
              <a:spcAft>
                <a:spcPts val="200"/>
              </a:spcAft>
              <a:buClr>
                <a:schemeClr val="accent2"/>
              </a:buClr>
              <a:buFont typeface="Wingdings" panose="05000000000000000000" pitchFamily="2" charset="2"/>
              <a:buNone/>
              <a:defRPr sz="1100" b="0" i="0">
                <a:solidFill>
                  <a:schemeClr val="accent1"/>
                </a:solidFill>
                <a:latin typeface="Figtree ExtraBold" pitchFamily="2" charset="0"/>
              </a:defRPr>
            </a:lvl1pPr>
            <a:lvl2pPr marL="180000" indent="0">
              <a:spcBef>
                <a:spcPts val="300"/>
              </a:spcBef>
              <a:spcAft>
                <a:spcPts val="600"/>
              </a:spcAft>
              <a:buClr>
                <a:schemeClr val="accent1"/>
              </a:buClr>
              <a:buFont typeface="Wingdings" panose="05000000000000000000" pitchFamily="2" charset="2"/>
              <a:buNone/>
              <a:defRPr sz="1200" b="0" i="0">
                <a:solidFill>
                  <a:srgbClr val="717568"/>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200" b="0" i="0" kern="1200" dirty="0">
                <a:solidFill>
                  <a:schemeClr val="tx1"/>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100" b="0" i="0">
                <a:solidFill>
                  <a:srgbClr val="717568"/>
                </a:solidFill>
                <a:latin typeface="+mn-lt"/>
              </a:defRPr>
            </a:lvl4pPr>
            <a:lvl5pPr marL="720000" indent="0">
              <a:spcBef>
                <a:spcPts val="300"/>
              </a:spcBef>
              <a:spcAft>
                <a:spcPts val="300"/>
              </a:spcAft>
              <a:buClr>
                <a:schemeClr val="accent2"/>
              </a:buClr>
              <a:buFont typeface="Courier New" panose="02070309020205020404" pitchFamily="49" charset="0"/>
              <a:buNone/>
              <a:defRPr sz="1100" b="0" i="0">
                <a:solidFill>
                  <a:srgbClr val="717568"/>
                </a:solidFill>
                <a:latin typeface="+mn-lt"/>
              </a:defRPr>
            </a:lvl5pPr>
          </a:lstStyle>
          <a:p>
            <a:pPr lvl="0"/>
            <a:r>
              <a:rPr lang="en-GB" dirty="0"/>
              <a:t>Client Name</a:t>
            </a:r>
          </a:p>
        </p:txBody>
      </p:sp>
      <p:sp>
        <p:nvSpPr>
          <p:cNvPr id="17" name="Content Placeholder 2">
            <a:extLst>
              <a:ext uri="{FF2B5EF4-FFF2-40B4-BE49-F238E27FC236}">
                <a16:creationId xmlns:a16="http://schemas.microsoft.com/office/drawing/2014/main" id="{EF327F94-509E-7E37-5FDD-C2CBC63BB581}"/>
              </a:ext>
            </a:extLst>
          </p:cNvPr>
          <p:cNvSpPr>
            <a:spLocks noGrp="1"/>
          </p:cNvSpPr>
          <p:nvPr>
            <p:ph idx="16" hasCustomPrompt="1"/>
          </p:nvPr>
        </p:nvSpPr>
        <p:spPr>
          <a:xfrm>
            <a:off x="545627" y="2679762"/>
            <a:ext cx="2177830" cy="412785"/>
          </a:xfrm>
          <a:prstGeom prst="rect">
            <a:avLst/>
          </a:prstGeom>
        </p:spPr>
        <p:txBody>
          <a:bodyPr lIns="0" tIns="0" rIns="0" bIns="0"/>
          <a:lstStyle>
            <a:lvl1pPr marL="0" indent="0">
              <a:spcBef>
                <a:spcPts val="0"/>
              </a:spcBef>
              <a:spcAft>
                <a:spcPts val="200"/>
              </a:spcAft>
              <a:buClr>
                <a:schemeClr val="accent2"/>
              </a:buClr>
              <a:buFont typeface="Wingdings" panose="05000000000000000000" pitchFamily="2" charset="2"/>
              <a:buNone/>
              <a:defRPr sz="1100" b="0" i="0">
                <a:solidFill>
                  <a:schemeClr val="accent1"/>
                </a:solidFill>
                <a:latin typeface="+mn-lt"/>
              </a:defRPr>
            </a:lvl1pPr>
            <a:lvl2pPr marL="180000" indent="0">
              <a:spcBef>
                <a:spcPts val="300"/>
              </a:spcBef>
              <a:spcAft>
                <a:spcPts val="600"/>
              </a:spcAft>
              <a:buClr>
                <a:schemeClr val="accent1"/>
              </a:buClr>
              <a:buFont typeface="Wingdings" panose="05000000000000000000" pitchFamily="2" charset="2"/>
              <a:buNone/>
              <a:defRPr sz="1200" b="0" i="0">
                <a:solidFill>
                  <a:srgbClr val="717568"/>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200" b="0" i="0" kern="1200" dirty="0">
                <a:solidFill>
                  <a:schemeClr val="tx1"/>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100" b="0" i="0">
                <a:solidFill>
                  <a:srgbClr val="717568"/>
                </a:solidFill>
                <a:latin typeface="+mn-lt"/>
              </a:defRPr>
            </a:lvl4pPr>
            <a:lvl5pPr marL="720000" indent="0">
              <a:spcBef>
                <a:spcPts val="300"/>
              </a:spcBef>
              <a:spcAft>
                <a:spcPts val="300"/>
              </a:spcAft>
              <a:buClr>
                <a:schemeClr val="accent2"/>
              </a:buClr>
              <a:buFont typeface="Courier New" panose="02070309020205020404" pitchFamily="49" charset="0"/>
              <a:buNone/>
              <a:defRPr sz="1100" b="0" i="0">
                <a:solidFill>
                  <a:srgbClr val="717568"/>
                </a:solidFill>
                <a:latin typeface="+mn-lt"/>
              </a:defRPr>
            </a:lvl5pPr>
          </a:lstStyle>
          <a:p>
            <a:pPr lvl="0"/>
            <a:r>
              <a:rPr lang="en-GB" dirty="0"/>
              <a:t>Regional Area</a:t>
            </a:r>
          </a:p>
          <a:p>
            <a:pPr lvl="0"/>
            <a:r>
              <a:rPr lang="en-GB" dirty="0"/>
              <a:t>Country</a:t>
            </a:r>
          </a:p>
        </p:txBody>
      </p:sp>
      <p:sp>
        <p:nvSpPr>
          <p:cNvPr id="19" name="Picture Placeholder 18">
            <a:extLst>
              <a:ext uri="{FF2B5EF4-FFF2-40B4-BE49-F238E27FC236}">
                <a16:creationId xmlns:a16="http://schemas.microsoft.com/office/drawing/2014/main" id="{E88259F9-C4BF-C85B-CA2C-DDE219FF476B}"/>
              </a:ext>
            </a:extLst>
          </p:cNvPr>
          <p:cNvSpPr>
            <a:spLocks noGrp="1"/>
          </p:cNvSpPr>
          <p:nvPr>
            <p:ph type="pic" sz="quarter" idx="17"/>
          </p:nvPr>
        </p:nvSpPr>
        <p:spPr>
          <a:xfrm>
            <a:off x="2995613" y="0"/>
            <a:ext cx="3138487" cy="5020021"/>
          </a:xfrm>
          <a:prstGeom prst="rect">
            <a:avLst/>
          </a:prstGeom>
          <a:solidFill>
            <a:schemeClr val="tx1"/>
          </a:solidFill>
        </p:spPr>
        <p:txBody>
          <a:bodyPr/>
          <a:lstStyle>
            <a:lvl1pPr marL="0" indent="0">
              <a:buNone/>
              <a:defRPr sz="1600" b="0">
                <a:solidFill>
                  <a:schemeClr val="bg1"/>
                </a:solidFill>
              </a:defRPr>
            </a:lvl1pPr>
          </a:lstStyle>
          <a:p>
            <a:r>
              <a:rPr lang="en-US"/>
              <a:t>Click icon to add picture</a:t>
            </a:r>
            <a:endParaRPr lang="en-AU" dirty="0"/>
          </a:p>
        </p:txBody>
      </p:sp>
      <p:sp>
        <p:nvSpPr>
          <p:cNvPr id="20" name="Content Placeholder 2">
            <a:extLst>
              <a:ext uri="{FF2B5EF4-FFF2-40B4-BE49-F238E27FC236}">
                <a16:creationId xmlns:a16="http://schemas.microsoft.com/office/drawing/2014/main" id="{11A161C8-C67D-5A7B-44A3-F152FA46E360}"/>
              </a:ext>
            </a:extLst>
          </p:cNvPr>
          <p:cNvSpPr>
            <a:spLocks noGrp="1"/>
          </p:cNvSpPr>
          <p:nvPr>
            <p:ph idx="18" hasCustomPrompt="1"/>
          </p:nvPr>
        </p:nvSpPr>
        <p:spPr>
          <a:xfrm>
            <a:off x="545627" y="3529725"/>
            <a:ext cx="2177830" cy="1050055"/>
          </a:xfrm>
          <a:prstGeom prst="rect">
            <a:avLst/>
          </a:prstGeom>
        </p:spPr>
        <p:txBody>
          <a:bodyPr lIns="0" tIns="0" rIns="0" bIns="0"/>
          <a:lstStyle>
            <a:lvl1pPr marL="144000" indent="-144000">
              <a:spcBef>
                <a:spcPts val="0"/>
              </a:spcBef>
              <a:spcAft>
                <a:spcPts val="300"/>
              </a:spcAft>
              <a:buClr>
                <a:schemeClr val="accent2"/>
              </a:buClr>
              <a:buFont typeface="Wingdings" panose="05000000000000000000" pitchFamily="2" charset="2"/>
              <a:buChar char="§"/>
              <a:defRPr sz="1100" b="0" i="0">
                <a:solidFill>
                  <a:schemeClr val="accent4"/>
                </a:solidFill>
                <a:latin typeface="+mn-lt"/>
              </a:defRPr>
            </a:lvl1pPr>
            <a:lvl2pPr marL="180000" indent="0">
              <a:spcBef>
                <a:spcPts val="300"/>
              </a:spcBef>
              <a:spcAft>
                <a:spcPts val="600"/>
              </a:spcAft>
              <a:buClr>
                <a:schemeClr val="accent1"/>
              </a:buClr>
              <a:buFont typeface="Wingdings" panose="05000000000000000000" pitchFamily="2" charset="2"/>
              <a:buNone/>
              <a:defRPr sz="1200" b="0" i="0">
                <a:solidFill>
                  <a:srgbClr val="717568"/>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200" b="0" i="0" kern="1200" dirty="0">
                <a:solidFill>
                  <a:schemeClr val="tx1"/>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100" b="0" i="0">
                <a:solidFill>
                  <a:srgbClr val="717568"/>
                </a:solidFill>
                <a:latin typeface="+mn-lt"/>
              </a:defRPr>
            </a:lvl4pPr>
            <a:lvl5pPr marL="720000" indent="0">
              <a:spcBef>
                <a:spcPts val="300"/>
              </a:spcBef>
              <a:spcAft>
                <a:spcPts val="300"/>
              </a:spcAft>
              <a:buClr>
                <a:schemeClr val="accent2"/>
              </a:buClr>
              <a:buFont typeface="Courier New" panose="02070309020205020404" pitchFamily="49" charset="0"/>
              <a:buNone/>
              <a:defRPr sz="1100" b="0" i="0">
                <a:solidFill>
                  <a:srgbClr val="717568"/>
                </a:solidFill>
                <a:latin typeface="+mn-lt"/>
              </a:defRPr>
            </a:lvl5pPr>
          </a:lstStyle>
          <a:p>
            <a:pPr lvl="0"/>
            <a:r>
              <a:rPr lang="en-GB" dirty="0"/>
              <a:t>Service 1</a:t>
            </a:r>
          </a:p>
          <a:p>
            <a:pPr lvl="0"/>
            <a:r>
              <a:rPr lang="en-GB" dirty="0"/>
              <a:t>Service 2</a:t>
            </a:r>
          </a:p>
          <a:p>
            <a:pPr lvl="0"/>
            <a:r>
              <a:rPr lang="en-GB" dirty="0"/>
              <a:t>Service 3</a:t>
            </a:r>
          </a:p>
          <a:p>
            <a:pPr lvl="0"/>
            <a:r>
              <a:rPr lang="en-GB" dirty="0"/>
              <a:t>Service 4</a:t>
            </a:r>
          </a:p>
          <a:p>
            <a:pPr lvl="0"/>
            <a:r>
              <a:rPr lang="en-GB" dirty="0"/>
              <a:t>Service 5</a:t>
            </a:r>
          </a:p>
        </p:txBody>
      </p:sp>
    </p:spTree>
    <p:extLst>
      <p:ext uri="{BB962C8B-B14F-4D97-AF65-F5344CB8AC3E}">
        <p14:creationId xmlns:p14="http://schemas.microsoft.com/office/powerpoint/2010/main" val="222897373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se Study Layout Option B">
    <p:bg>
      <p:bgRef idx="1001">
        <a:schemeClr val="bg1"/>
      </p:bgRef>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B1F2E6-577A-49A9-DCB4-281D3DC709A6}"/>
              </a:ext>
            </a:extLst>
          </p:cNvPr>
          <p:cNvSpPr/>
          <p:nvPr userDrawn="1"/>
        </p:nvSpPr>
        <p:spPr>
          <a:xfrm>
            <a:off x="-4336" y="0"/>
            <a:ext cx="3004679" cy="2163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 name="Straight Connector 2">
            <a:extLst>
              <a:ext uri="{FF2B5EF4-FFF2-40B4-BE49-F238E27FC236}">
                <a16:creationId xmlns:a16="http://schemas.microsoft.com/office/drawing/2014/main" id="{A764A1BA-8751-D29C-0946-DDDDDE35D76B}"/>
              </a:ext>
            </a:extLst>
          </p:cNvPr>
          <p:cNvCxnSpPr>
            <a:cxnSpLocks noGrp="1" noRot="1" noMove="1" noResize="1" noEditPoints="1" noAdjustHandles="1" noChangeArrowheads="1" noChangeShapeType="1"/>
          </p:cNvCxnSpPr>
          <p:nvPr userDrawn="1"/>
        </p:nvCxnSpPr>
        <p:spPr>
          <a:xfrm flipH="1">
            <a:off x="1727684" y="411168"/>
            <a:ext cx="1263987"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4CBC53B-A8CE-07E3-6278-57D794B10B70}"/>
              </a:ext>
            </a:extLst>
          </p:cNvPr>
          <p:cNvSpPr txBox="1">
            <a:spLocks noGrp="1" noRot="1" noMove="1" noResize="1" noEditPoints="1" noAdjustHandles="1" noChangeArrowheads="1" noChangeShapeType="1"/>
          </p:cNvSpPr>
          <p:nvPr userDrawn="1"/>
        </p:nvSpPr>
        <p:spPr>
          <a:xfrm>
            <a:off x="549891" y="349612"/>
            <a:ext cx="1339817" cy="123111"/>
          </a:xfrm>
          <a:prstGeom prst="rect">
            <a:avLst/>
          </a:prstGeom>
          <a:noFill/>
        </p:spPr>
        <p:txBody>
          <a:bodyPr wrap="square" lIns="0" tIns="0" rIns="0" bIns="0" rtlCol="0">
            <a:spAutoFit/>
          </a:bodyPr>
          <a:lstStyle/>
          <a:p>
            <a:r>
              <a:rPr lang="en-AU" sz="800" spc="120" dirty="0">
                <a:solidFill>
                  <a:schemeClr val="accent5"/>
                </a:solidFill>
              </a:rPr>
              <a:t>PROJECT PROFILE</a:t>
            </a:r>
          </a:p>
        </p:txBody>
      </p:sp>
      <p:sp>
        <p:nvSpPr>
          <p:cNvPr id="19" name="Picture Placeholder 18">
            <a:extLst>
              <a:ext uri="{FF2B5EF4-FFF2-40B4-BE49-F238E27FC236}">
                <a16:creationId xmlns:a16="http://schemas.microsoft.com/office/drawing/2014/main" id="{E88259F9-C4BF-C85B-CA2C-DDE219FF476B}"/>
              </a:ext>
            </a:extLst>
          </p:cNvPr>
          <p:cNvSpPr>
            <a:spLocks noGrp="1"/>
          </p:cNvSpPr>
          <p:nvPr>
            <p:ph type="pic" sz="quarter" idx="17"/>
          </p:nvPr>
        </p:nvSpPr>
        <p:spPr>
          <a:xfrm>
            <a:off x="2995613" y="-1"/>
            <a:ext cx="3529840" cy="2163615"/>
          </a:xfrm>
          <a:prstGeom prst="rect">
            <a:avLst/>
          </a:prstGeom>
          <a:solidFill>
            <a:schemeClr val="tx1"/>
          </a:solidFill>
        </p:spPr>
        <p:txBody>
          <a:bodyPr/>
          <a:lstStyle>
            <a:lvl1pPr marL="0" indent="0">
              <a:buNone/>
              <a:defRPr sz="1600" b="0">
                <a:solidFill>
                  <a:schemeClr val="bg1"/>
                </a:solidFill>
              </a:defRPr>
            </a:lvl1pPr>
          </a:lstStyle>
          <a:p>
            <a:r>
              <a:rPr lang="en-US"/>
              <a:t>Click icon to add picture</a:t>
            </a:r>
            <a:endParaRPr lang="en-AU" dirty="0"/>
          </a:p>
        </p:txBody>
      </p:sp>
      <p:sp>
        <p:nvSpPr>
          <p:cNvPr id="37" name="Picture Placeholder 18">
            <a:extLst>
              <a:ext uri="{FF2B5EF4-FFF2-40B4-BE49-F238E27FC236}">
                <a16:creationId xmlns:a16="http://schemas.microsoft.com/office/drawing/2014/main" id="{2226F5C6-410C-31E1-26EE-44E87BB0F08F}"/>
              </a:ext>
            </a:extLst>
          </p:cNvPr>
          <p:cNvSpPr>
            <a:spLocks noGrp="1"/>
          </p:cNvSpPr>
          <p:nvPr>
            <p:ph type="pic" sz="quarter" idx="19"/>
          </p:nvPr>
        </p:nvSpPr>
        <p:spPr>
          <a:xfrm>
            <a:off x="7054080" y="-1"/>
            <a:ext cx="2089919" cy="2163615"/>
          </a:xfrm>
          <a:prstGeom prst="rect">
            <a:avLst/>
          </a:prstGeom>
          <a:solidFill>
            <a:schemeClr val="tx1"/>
          </a:solidFill>
        </p:spPr>
        <p:txBody>
          <a:bodyPr/>
          <a:lstStyle>
            <a:lvl1pPr marL="0" indent="0">
              <a:buNone/>
              <a:defRPr sz="1600" b="0">
                <a:solidFill>
                  <a:schemeClr val="bg1"/>
                </a:solidFill>
              </a:defRPr>
            </a:lvl1pPr>
          </a:lstStyle>
          <a:p>
            <a:r>
              <a:rPr lang="en-US"/>
              <a:t>Click icon to add picture</a:t>
            </a:r>
            <a:endParaRPr lang="en-AU" dirty="0"/>
          </a:p>
        </p:txBody>
      </p:sp>
      <p:sp>
        <p:nvSpPr>
          <p:cNvPr id="32" name="Rectangle 31">
            <a:extLst>
              <a:ext uri="{FF2B5EF4-FFF2-40B4-BE49-F238E27FC236}">
                <a16:creationId xmlns:a16="http://schemas.microsoft.com/office/drawing/2014/main" id="{29566C5C-803F-E9B4-CA88-8A9C4CAFF9AB}"/>
              </a:ext>
            </a:extLst>
          </p:cNvPr>
          <p:cNvSpPr/>
          <p:nvPr userDrawn="1"/>
        </p:nvSpPr>
        <p:spPr>
          <a:xfrm>
            <a:off x="6525453" y="-1"/>
            <a:ext cx="103293" cy="21636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89C53D09-DABB-6A1F-B24D-DDAA98F417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84181" y="-1"/>
            <a:ext cx="469900" cy="2163615"/>
          </a:xfrm>
          <a:prstGeom prst="rect">
            <a:avLst/>
          </a:prstGeom>
        </p:spPr>
      </p:pic>
      <p:sp>
        <p:nvSpPr>
          <p:cNvPr id="2" name="Title 1"/>
          <p:cNvSpPr>
            <a:spLocks noGrp="1"/>
          </p:cNvSpPr>
          <p:nvPr>
            <p:ph type="title" hasCustomPrompt="1"/>
          </p:nvPr>
        </p:nvSpPr>
        <p:spPr>
          <a:xfrm>
            <a:off x="545628" y="736665"/>
            <a:ext cx="1768376" cy="1044116"/>
          </a:xfrm>
          <a:prstGeom prst="rect">
            <a:avLst/>
          </a:prstGeom>
        </p:spPr>
        <p:txBody>
          <a:bodyPr lIns="0" tIns="0" rIns="0" bIns="0" anchor="b">
            <a:normAutofit/>
          </a:bodyPr>
          <a:lstStyle>
            <a:lvl1pPr>
              <a:defRPr sz="2200" b="0" cap="none" spc="0">
                <a:ln>
                  <a:noFill/>
                </a:ln>
                <a:solidFill>
                  <a:schemeClr val="bg2"/>
                </a:solidFill>
                <a:effectLst/>
              </a:defRPr>
            </a:lvl1pPr>
          </a:lstStyle>
          <a:p>
            <a:r>
              <a:rPr lang="en-GB" dirty="0"/>
              <a:t>Project name goes here, but keep it short</a:t>
            </a:r>
            <a:endParaRPr lang="en-US"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3">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80C64C7B-683A-58F9-2CA9-62B7405A6F83}"/>
              </a:ext>
            </a:extLst>
          </p:cNvPr>
          <p:cNvSpPr>
            <a:spLocks noGrp="1"/>
          </p:cNvSpPr>
          <p:nvPr>
            <p:ph idx="14" hasCustomPrompt="1"/>
          </p:nvPr>
        </p:nvSpPr>
        <p:spPr>
          <a:xfrm>
            <a:off x="3451539" y="2556420"/>
            <a:ext cx="5212137" cy="1987006"/>
          </a:xfrm>
          <a:prstGeom prst="rect">
            <a:avLst/>
          </a:prstGeom>
        </p:spPr>
        <p:txBody>
          <a:bodyPr lIns="0" tIns="0" rIns="0" bIns="0"/>
          <a:lstStyle>
            <a:lvl1pPr marL="144000" indent="-144000">
              <a:spcBef>
                <a:spcPts val="0"/>
              </a:spcBef>
              <a:spcAft>
                <a:spcPts val="600"/>
              </a:spcAft>
              <a:buClr>
                <a:schemeClr val="accent2"/>
              </a:buClr>
              <a:buFont typeface="Wingdings" panose="05000000000000000000" pitchFamily="2" charset="2"/>
              <a:buChar char="§"/>
              <a:defRPr sz="1400" b="0" i="0">
                <a:solidFill>
                  <a:schemeClr val="tx1"/>
                </a:solidFill>
                <a:latin typeface="+mn-lt"/>
              </a:defRPr>
            </a:lvl1pPr>
            <a:lvl2pPr marL="360000" indent="-180000">
              <a:spcBef>
                <a:spcPts val="0"/>
              </a:spcBef>
              <a:spcAft>
                <a:spcPts val="600"/>
              </a:spcAft>
              <a:buClr>
                <a:schemeClr val="accent1"/>
              </a:buClr>
              <a:buFont typeface="Wingdings" panose="05000000000000000000" pitchFamily="2" charset="2"/>
              <a:buChar char="§"/>
              <a:defRPr sz="1200" b="0" i="0">
                <a:solidFill>
                  <a:srgbClr val="717568"/>
                </a:solidFill>
                <a:latin typeface="+mn-lt"/>
              </a:defRPr>
            </a:lvl2pPr>
            <a:lvl3pPr marL="540000" indent="-180000">
              <a:spcBef>
                <a:spcPts val="0"/>
              </a:spcBef>
              <a:spcAft>
                <a:spcPts val="600"/>
              </a:spcAft>
              <a:buClr>
                <a:schemeClr val="accent2"/>
              </a:buClr>
              <a:buSzPct val="100000"/>
              <a:buFont typeface="Arial" panose="020B0604020202020204" pitchFamily="34" charset="0"/>
              <a:buChar char="•"/>
              <a:defRPr lang="en-GB" sz="1200" b="0" i="0" kern="1200" dirty="0">
                <a:solidFill>
                  <a:schemeClr val="tx1"/>
                </a:solidFill>
                <a:latin typeface="+mn-lt"/>
                <a:ea typeface="+mn-ea"/>
                <a:cs typeface="+mn-cs"/>
              </a:defRPr>
            </a:lvl3pPr>
            <a:lvl4pPr marL="720000" indent="-180000">
              <a:spcBef>
                <a:spcPts val="0"/>
              </a:spcBef>
              <a:spcAft>
                <a:spcPts val="600"/>
              </a:spcAft>
              <a:buClr>
                <a:srgbClr val="717568"/>
              </a:buClr>
              <a:buFont typeface="Arial" panose="020B0604020202020204" pitchFamily="34" charset="0"/>
              <a:buChar char="•"/>
              <a:defRPr sz="1100" b="0" i="0">
                <a:solidFill>
                  <a:srgbClr val="717568"/>
                </a:solidFill>
                <a:latin typeface="+mn-lt"/>
              </a:defRPr>
            </a:lvl4pPr>
            <a:lvl5pPr marL="900000" indent="-180000">
              <a:spcBef>
                <a:spcPts val="0"/>
              </a:spcBef>
              <a:spcAft>
                <a:spcPts val="600"/>
              </a:spcAft>
              <a:buClr>
                <a:schemeClr val="accent2"/>
              </a:buClr>
              <a:buFont typeface="Arial" panose="020B0604020202020204" pitchFamily="34" charset="0"/>
              <a:buChar char="•"/>
              <a:defRPr sz="1100" b="0" i="0">
                <a:solidFill>
                  <a:srgbClr val="717568"/>
                </a:solidFill>
                <a:latin typeface="+mn-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3962468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roject Profile Layout Option C">
    <p:bg>
      <p:bgRef idx="1001">
        <a:schemeClr val="bg1"/>
      </p:bgRef>
    </p:bg>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C0403A29-E3D2-C767-17C5-795EF8D2A776}"/>
              </a:ext>
            </a:extLst>
          </p:cNvPr>
          <p:cNvCxnSpPr>
            <a:cxnSpLocks/>
          </p:cNvCxnSpPr>
          <p:nvPr userDrawn="1"/>
        </p:nvCxnSpPr>
        <p:spPr>
          <a:xfrm>
            <a:off x="3440600" y="2122533"/>
            <a:ext cx="5082619"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684699E-8D38-0B35-2026-12133E8A4623}"/>
              </a:ext>
            </a:extLst>
          </p:cNvPr>
          <p:cNvSpPr>
            <a:spLocks noGrp="1" noRot="1" noMove="1" noResize="1" noEditPoints="1" noAdjustHandles="1" noChangeArrowheads="1" noChangeShapeType="1"/>
          </p:cNvSpPr>
          <p:nvPr userDrawn="1"/>
        </p:nvSpPr>
        <p:spPr>
          <a:xfrm>
            <a:off x="0" y="0"/>
            <a:ext cx="2996008" cy="50200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hasCustomPrompt="1"/>
          </p:nvPr>
        </p:nvSpPr>
        <p:spPr>
          <a:xfrm>
            <a:off x="545628" y="1022559"/>
            <a:ext cx="2082156" cy="1298582"/>
          </a:xfrm>
          <a:prstGeom prst="rect">
            <a:avLst/>
          </a:prstGeom>
        </p:spPr>
        <p:txBody>
          <a:bodyPr lIns="0" tIns="0" rIns="0" bIns="0" anchor="t">
            <a:normAutofit/>
          </a:bodyPr>
          <a:lstStyle>
            <a:lvl1pPr>
              <a:defRPr sz="2200" b="0" cap="none" spc="0">
                <a:ln>
                  <a:noFill/>
                </a:ln>
                <a:solidFill>
                  <a:schemeClr val="accent1"/>
                </a:solidFill>
                <a:effectLst/>
              </a:defRPr>
            </a:lvl1pPr>
          </a:lstStyle>
          <a:p>
            <a:r>
              <a:rPr lang="en-GB" dirty="0"/>
              <a:t>Project name goes here, but keep it short</a:t>
            </a:r>
            <a:endParaRPr lang="en-US" dirty="0"/>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17" name="Content Placeholder 2">
            <a:extLst>
              <a:ext uri="{FF2B5EF4-FFF2-40B4-BE49-F238E27FC236}">
                <a16:creationId xmlns:a16="http://schemas.microsoft.com/office/drawing/2014/main" id="{EF327F94-509E-7E37-5FDD-C2CBC63BB581}"/>
              </a:ext>
            </a:extLst>
          </p:cNvPr>
          <p:cNvSpPr>
            <a:spLocks noGrp="1"/>
          </p:cNvSpPr>
          <p:nvPr>
            <p:ph idx="16" hasCustomPrompt="1"/>
          </p:nvPr>
        </p:nvSpPr>
        <p:spPr>
          <a:xfrm>
            <a:off x="3440598" y="970483"/>
            <a:ext cx="5082621" cy="870237"/>
          </a:xfrm>
          <a:prstGeom prst="rect">
            <a:avLst/>
          </a:prstGeom>
        </p:spPr>
        <p:txBody>
          <a:bodyPr lIns="0" tIns="0" rIns="0" bIns="0">
            <a:normAutofit/>
          </a:bodyPr>
          <a:lstStyle>
            <a:lvl1pPr marL="0" indent="0">
              <a:spcBef>
                <a:spcPts val="0"/>
              </a:spcBef>
              <a:spcAft>
                <a:spcPts val="200"/>
              </a:spcAft>
              <a:buClr>
                <a:schemeClr val="accent2"/>
              </a:buClr>
              <a:buFont typeface="Wingdings" panose="05000000000000000000" pitchFamily="2" charset="2"/>
              <a:buNone/>
              <a:defRPr sz="1200" b="0" i="0">
                <a:solidFill>
                  <a:schemeClr val="accent3"/>
                </a:solidFill>
                <a:latin typeface="+mn-lt"/>
              </a:defRPr>
            </a:lvl1pPr>
            <a:lvl2pPr marL="180000" indent="0">
              <a:spcBef>
                <a:spcPts val="300"/>
              </a:spcBef>
              <a:spcAft>
                <a:spcPts val="600"/>
              </a:spcAft>
              <a:buClr>
                <a:schemeClr val="accent1"/>
              </a:buClr>
              <a:buFont typeface="Wingdings" panose="05000000000000000000" pitchFamily="2" charset="2"/>
              <a:buNone/>
              <a:defRPr sz="1200" b="0" i="0">
                <a:solidFill>
                  <a:srgbClr val="717568"/>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200" b="0" i="0" kern="1200" dirty="0">
                <a:solidFill>
                  <a:schemeClr val="tx1"/>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100" b="0" i="0">
                <a:solidFill>
                  <a:srgbClr val="717568"/>
                </a:solidFill>
                <a:latin typeface="+mn-lt"/>
              </a:defRPr>
            </a:lvl4pPr>
            <a:lvl5pPr marL="720000" indent="0">
              <a:spcBef>
                <a:spcPts val="300"/>
              </a:spcBef>
              <a:spcAft>
                <a:spcPts val="300"/>
              </a:spcAft>
              <a:buClr>
                <a:schemeClr val="accent2"/>
              </a:buClr>
              <a:buFont typeface="Courier New" panose="02070309020205020404" pitchFamily="49" charset="0"/>
              <a:buNone/>
              <a:defRPr sz="1100" b="0" i="0">
                <a:solidFill>
                  <a:srgbClr val="717568"/>
                </a:solidFill>
                <a:latin typeface="+mn-lt"/>
              </a:defRPr>
            </a:lvl5pPr>
          </a:lstStyle>
          <a:p>
            <a:pPr lvl="0"/>
            <a:r>
              <a:rPr lang="en-GB" dirty="0"/>
              <a:t>Challenge text here</a:t>
            </a:r>
          </a:p>
        </p:txBody>
      </p:sp>
      <p:sp>
        <p:nvSpPr>
          <p:cNvPr id="19" name="Picture Placeholder 18">
            <a:extLst>
              <a:ext uri="{FF2B5EF4-FFF2-40B4-BE49-F238E27FC236}">
                <a16:creationId xmlns:a16="http://schemas.microsoft.com/office/drawing/2014/main" id="{E88259F9-C4BF-C85B-CA2C-DDE219FF476B}"/>
              </a:ext>
            </a:extLst>
          </p:cNvPr>
          <p:cNvSpPr>
            <a:spLocks noGrp="1"/>
          </p:cNvSpPr>
          <p:nvPr>
            <p:ph type="pic" sz="quarter" idx="17"/>
          </p:nvPr>
        </p:nvSpPr>
        <p:spPr>
          <a:xfrm>
            <a:off x="1" y="2571750"/>
            <a:ext cx="2996008" cy="2448271"/>
          </a:xfrm>
          <a:prstGeom prst="rect">
            <a:avLst/>
          </a:prstGeom>
          <a:solidFill>
            <a:schemeClr val="tx1"/>
          </a:solidFill>
        </p:spPr>
        <p:txBody>
          <a:bodyPr/>
          <a:lstStyle>
            <a:lvl1pPr marL="0" indent="0">
              <a:buNone/>
              <a:defRPr sz="1600" b="0">
                <a:solidFill>
                  <a:schemeClr val="bg1"/>
                </a:solidFill>
              </a:defRPr>
            </a:lvl1pPr>
          </a:lstStyle>
          <a:p>
            <a:r>
              <a:rPr lang="en-US"/>
              <a:t>Click icon to add picture</a:t>
            </a:r>
            <a:endParaRPr lang="en-AU" dirty="0"/>
          </a:p>
        </p:txBody>
      </p:sp>
      <p:sp>
        <p:nvSpPr>
          <p:cNvPr id="7" name="Content Placeholder 2">
            <a:extLst>
              <a:ext uri="{FF2B5EF4-FFF2-40B4-BE49-F238E27FC236}">
                <a16:creationId xmlns:a16="http://schemas.microsoft.com/office/drawing/2014/main" id="{9A1DC83C-D15E-7630-39E0-A489A806C827}"/>
              </a:ext>
            </a:extLst>
          </p:cNvPr>
          <p:cNvSpPr>
            <a:spLocks noGrp="1"/>
          </p:cNvSpPr>
          <p:nvPr>
            <p:ph idx="19" hasCustomPrompt="1"/>
          </p:nvPr>
        </p:nvSpPr>
        <p:spPr>
          <a:xfrm>
            <a:off x="3440600" y="2355726"/>
            <a:ext cx="2931595" cy="2326629"/>
          </a:xfrm>
          <a:prstGeom prst="rect">
            <a:avLst/>
          </a:prstGeom>
        </p:spPr>
        <p:txBody>
          <a:bodyPr lIns="0" tIns="0" rIns="0" bIns="0">
            <a:normAutofit/>
          </a:bodyPr>
          <a:lstStyle>
            <a:lvl1pPr marL="144000" indent="-144000">
              <a:spcBef>
                <a:spcPts val="0"/>
              </a:spcBef>
              <a:spcAft>
                <a:spcPts val="300"/>
              </a:spcAft>
              <a:buClr>
                <a:schemeClr val="accent2"/>
              </a:buClr>
              <a:buFont typeface="Wingdings" panose="05000000000000000000" pitchFamily="2" charset="2"/>
              <a:buChar char="§"/>
              <a:defRPr sz="1050" b="0" i="0">
                <a:solidFill>
                  <a:schemeClr val="tx1"/>
                </a:solidFill>
                <a:latin typeface="+mn-lt"/>
              </a:defRPr>
            </a:lvl1pPr>
            <a:lvl2pPr marL="180000" indent="0">
              <a:spcBef>
                <a:spcPts val="300"/>
              </a:spcBef>
              <a:spcAft>
                <a:spcPts val="600"/>
              </a:spcAft>
              <a:buClr>
                <a:schemeClr val="accent1"/>
              </a:buClr>
              <a:buFont typeface="Wingdings" panose="05000000000000000000" pitchFamily="2" charset="2"/>
              <a:buNone/>
              <a:defRPr sz="1200" b="0" i="0">
                <a:solidFill>
                  <a:srgbClr val="717568"/>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200" b="0" i="0" kern="1200" dirty="0">
                <a:solidFill>
                  <a:schemeClr val="tx1"/>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100" b="0" i="0">
                <a:solidFill>
                  <a:srgbClr val="717568"/>
                </a:solidFill>
                <a:latin typeface="+mn-lt"/>
              </a:defRPr>
            </a:lvl4pPr>
            <a:lvl5pPr marL="720000" indent="0">
              <a:spcBef>
                <a:spcPts val="300"/>
              </a:spcBef>
              <a:spcAft>
                <a:spcPts val="300"/>
              </a:spcAft>
              <a:buClr>
                <a:schemeClr val="accent2"/>
              </a:buClr>
              <a:buFont typeface="Courier New" panose="02070309020205020404" pitchFamily="49" charset="0"/>
              <a:buNone/>
              <a:defRPr sz="1100" b="0" i="0">
                <a:solidFill>
                  <a:srgbClr val="717568"/>
                </a:solidFill>
                <a:latin typeface="+mn-lt"/>
              </a:defRPr>
            </a:lvl5pPr>
          </a:lstStyle>
          <a:p>
            <a:pPr lvl="0"/>
            <a:r>
              <a:rPr lang="en-GB" dirty="0"/>
              <a:t>Add bullet points on the approach/solution of the project with details below</a:t>
            </a:r>
          </a:p>
        </p:txBody>
      </p:sp>
      <p:sp>
        <p:nvSpPr>
          <p:cNvPr id="21" name="Content Placeholder 2">
            <a:extLst>
              <a:ext uri="{FF2B5EF4-FFF2-40B4-BE49-F238E27FC236}">
                <a16:creationId xmlns:a16="http://schemas.microsoft.com/office/drawing/2014/main" id="{443BC3EB-F915-FD0A-69AB-130625C21103}"/>
              </a:ext>
            </a:extLst>
          </p:cNvPr>
          <p:cNvSpPr>
            <a:spLocks noGrp="1"/>
          </p:cNvSpPr>
          <p:nvPr>
            <p:ph idx="20" hasCustomPrompt="1"/>
          </p:nvPr>
        </p:nvSpPr>
        <p:spPr>
          <a:xfrm>
            <a:off x="6750713" y="2355726"/>
            <a:ext cx="1772507" cy="2326629"/>
          </a:xfrm>
          <a:prstGeom prst="rect">
            <a:avLst/>
          </a:prstGeom>
        </p:spPr>
        <p:txBody>
          <a:bodyPr lIns="0" tIns="0" rIns="0" bIns="0">
            <a:normAutofit/>
          </a:bodyPr>
          <a:lstStyle>
            <a:lvl1pPr marL="144000" indent="-144000">
              <a:spcBef>
                <a:spcPts val="0"/>
              </a:spcBef>
              <a:spcAft>
                <a:spcPts val="1200"/>
              </a:spcAft>
              <a:buClr>
                <a:schemeClr val="accent2"/>
              </a:buClr>
              <a:buFont typeface="Wingdings" panose="05000000000000000000" pitchFamily="2" charset="2"/>
              <a:buChar char="§"/>
              <a:defRPr sz="1200" b="0" i="0">
                <a:solidFill>
                  <a:schemeClr val="accent4"/>
                </a:solidFill>
                <a:latin typeface="+mn-lt"/>
              </a:defRPr>
            </a:lvl1pPr>
            <a:lvl2pPr marL="180000" indent="0">
              <a:spcBef>
                <a:spcPts val="300"/>
              </a:spcBef>
              <a:spcAft>
                <a:spcPts val="600"/>
              </a:spcAft>
              <a:buClr>
                <a:schemeClr val="accent1"/>
              </a:buClr>
              <a:buFont typeface="Wingdings" panose="05000000000000000000" pitchFamily="2" charset="2"/>
              <a:buNone/>
              <a:defRPr sz="1200" b="0" i="0">
                <a:solidFill>
                  <a:srgbClr val="717568"/>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200" b="0" i="0" kern="1200" dirty="0">
                <a:solidFill>
                  <a:schemeClr val="tx1"/>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100" b="0" i="0">
                <a:solidFill>
                  <a:srgbClr val="717568"/>
                </a:solidFill>
                <a:latin typeface="+mn-lt"/>
              </a:defRPr>
            </a:lvl4pPr>
            <a:lvl5pPr marL="720000" indent="0">
              <a:spcBef>
                <a:spcPts val="300"/>
              </a:spcBef>
              <a:spcAft>
                <a:spcPts val="300"/>
              </a:spcAft>
              <a:buClr>
                <a:schemeClr val="accent2"/>
              </a:buClr>
              <a:buFont typeface="Courier New" panose="02070309020205020404" pitchFamily="49" charset="0"/>
              <a:buNone/>
              <a:defRPr sz="1100" b="0" i="0">
                <a:solidFill>
                  <a:srgbClr val="717568"/>
                </a:solidFill>
                <a:latin typeface="+mn-lt"/>
              </a:defRPr>
            </a:lvl5pPr>
          </a:lstStyle>
          <a:p>
            <a:pPr lvl="0"/>
            <a:r>
              <a:rPr lang="en-GB" dirty="0"/>
              <a:t>Add bullet points on the approach/solution of the project with details below</a:t>
            </a:r>
          </a:p>
        </p:txBody>
      </p:sp>
      <p:sp>
        <p:nvSpPr>
          <p:cNvPr id="26" name="Content Placeholder 2">
            <a:extLst>
              <a:ext uri="{FF2B5EF4-FFF2-40B4-BE49-F238E27FC236}">
                <a16:creationId xmlns:a16="http://schemas.microsoft.com/office/drawing/2014/main" id="{97415D2D-04F9-E841-351D-7187670927A6}"/>
              </a:ext>
            </a:extLst>
          </p:cNvPr>
          <p:cNvSpPr>
            <a:spLocks noGrp="1"/>
          </p:cNvSpPr>
          <p:nvPr>
            <p:ph idx="21" hasCustomPrompt="1"/>
          </p:nvPr>
        </p:nvSpPr>
        <p:spPr>
          <a:xfrm>
            <a:off x="545629" y="615453"/>
            <a:ext cx="2082156" cy="485261"/>
          </a:xfrm>
          <a:prstGeom prst="rect">
            <a:avLst/>
          </a:prstGeom>
        </p:spPr>
        <p:txBody>
          <a:bodyPr lIns="0" tIns="0" rIns="0" bIns="0">
            <a:normAutofit/>
          </a:bodyPr>
          <a:lstStyle>
            <a:lvl1pPr marL="0" indent="0">
              <a:spcBef>
                <a:spcPts val="0"/>
              </a:spcBef>
              <a:spcAft>
                <a:spcPts val="200"/>
              </a:spcAft>
              <a:buClr>
                <a:schemeClr val="accent2"/>
              </a:buClr>
              <a:buFont typeface="Wingdings" panose="05000000000000000000" pitchFamily="2" charset="2"/>
              <a:buNone/>
              <a:defRPr sz="1400" b="0" i="0">
                <a:solidFill>
                  <a:schemeClr val="accent3"/>
                </a:solidFill>
                <a:latin typeface="+mn-lt"/>
              </a:defRPr>
            </a:lvl1pPr>
            <a:lvl2pPr marL="180000" indent="0">
              <a:spcBef>
                <a:spcPts val="300"/>
              </a:spcBef>
              <a:spcAft>
                <a:spcPts val="600"/>
              </a:spcAft>
              <a:buClr>
                <a:schemeClr val="accent1"/>
              </a:buClr>
              <a:buFont typeface="Wingdings" panose="05000000000000000000" pitchFamily="2" charset="2"/>
              <a:buNone/>
              <a:defRPr sz="1200" b="0" i="0">
                <a:solidFill>
                  <a:srgbClr val="717568"/>
                </a:solidFill>
                <a:latin typeface="+mn-lt"/>
              </a:defRPr>
            </a:lvl2pPr>
            <a:lvl3pPr marL="360000" indent="0">
              <a:spcBef>
                <a:spcPts val="300"/>
              </a:spcBef>
              <a:spcAft>
                <a:spcPts val="300"/>
              </a:spcAft>
              <a:buClr>
                <a:schemeClr val="accent2"/>
              </a:buClr>
              <a:buSzPct val="100000"/>
              <a:buFont typeface="Arial" panose="020B0604020202020204" pitchFamily="34" charset="0"/>
              <a:buNone/>
              <a:defRPr lang="en-GB" sz="1200" b="0" i="0" kern="1200" dirty="0">
                <a:solidFill>
                  <a:schemeClr val="tx1"/>
                </a:solidFill>
                <a:latin typeface="+mn-lt"/>
                <a:ea typeface="+mn-ea"/>
                <a:cs typeface="+mn-cs"/>
              </a:defRPr>
            </a:lvl3pPr>
            <a:lvl4pPr marL="540000" indent="0">
              <a:spcBef>
                <a:spcPts val="300"/>
              </a:spcBef>
              <a:spcAft>
                <a:spcPts val="300"/>
              </a:spcAft>
              <a:buClr>
                <a:srgbClr val="717568"/>
              </a:buClr>
              <a:buFont typeface="Arial" panose="020B0604020202020204" pitchFamily="34" charset="0"/>
              <a:buNone/>
              <a:defRPr sz="1100" b="0" i="0">
                <a:solidFill>
                  <a:srgbClr val="717568"/>
                </a:solidFill>
                <a:latin typeface="+mn-lt"/>
              </a:defRPr>
            </a:lvl4pPr>
            <a:lvl5pPr marL="720000" indent="0">
              <a:spcBef>
                <a:spcPts val="300"/>
              </a:spcBef>
              <a:spcAft>
                <a:spcPts val="300"/>
              </a:spcAft>
              <a:buClr>
                <a:schemeClr val="accent2"/>
              </a:buClr>
              <a:buFont typeface="Courier New" panose="02070309020205020404" pitchFamily="49" charset="0"/>
              <a:buNone/>
              <a:defRPr sz="1100" b="0" i="0">
                <a:solidFill>
                  <a:srgbClr val="717568"/>
                </a:solidFill>
                <a:latin typeface="+mn-lt"/>
              </a:defRPr>
            </a:lvl5p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67545"/>
                </a:solidFill>
                <a:effectLst/>
                <a:uLnTx/>
                <a:uFillTx/>
                <a:latin typeface="Figtree"/>
                <a:ea typeface="+mn-ea"/>
                <a:cs typeface="+mn-cs"/>
              </a:rPr>
              <a:t>CLIENT NAME HERE</a:t>
            </a:r>
          </a:p>
        </p:txBody>
      </p:sp>
      <p:cxnSp>
        <p:nvCxnSpPr>
          <p:cNvPr id="35" name="Straight Connector 34">
            <a:extLst>
              <a:ext uri="{FF2B5EF4-FFF2-40B4-BE49-F238E27FC236}">
                <a16:creationId xmlns:a16="http://schemas.microsoft.com/office/drawing/2014/main" id="{E00F0160-021F-3894-40E0-B2755D1C8C68}"/>
              </a:ext>
            </a:extLst>
          </p:cNvPr>
          <p:cNvCxnSpPr>
            <a:cxnSpLocks/>
          </p:cNvCxnSpPr>
          <p:nvPr userDrawn="1"/>
        </p:nvCxnSpPr>
        <p:spPr>
          <a:xfrm flipV="1">
            <a:off x="3440599" y="728299"/>
            <a:ext cx="5082620" cy="3583"/>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86127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75655" y="1414463"/>
            <a:ext cx="5610944" cy="1372447"/>
          </a:xfrm>
          <a:prstGeom prst="rect">
            <a:avLst/>
          </a:prstGeom>
        </p:spPr>
        <p:txBody>
          <a:bodyPr lIns="0" tIns="0" rIns="0" bIns="0" anchor="b"/>
          <a:lstStyle>
            <a:lvl1pPr algn="l">
              <a:lnSpc>
                <a:spcPct val="100000"/>
              </a:lnSpc>
              <a:defRPr sz="4500">
                <a:solidFill>
                  <a:schemeClr val="accent5"/>
                </a:solidFill>
              </a:defRPr>
            </a:lvl1pPr>
          </a:lstStyle>
          <a:p>
            <a:r>
              <a:rPr lang="en-GB" dirty="0"/>
              <a:t>Section title</a:t>
            </a:r>
            <a:endParaRPr lang="en-US" dirty="0"/>
          </a:p>
        </p:txBody>
      </p:sp>
      <p:pic>
        <p:nvPicPr>
          <p:cNvPr id="31" name="Picture 30">
            <a:extLst>
              <a:ext uri="{FF2B5EF4-FFF2-40B4-BE49-F238E27FC236}">
                <a16:creationId xmlns:a16="http://schemas.microsoft.com/office/drawing/2014/main" id="{1447F097-CB0A-0B81-5552-85A9C0EBEA2C}"/>
              </a:ext>
            </a:extLst>
          </p:cNvPr>
          <p:cNvPicPr>
            <a:picLocks noChangeAspect="1"/>
          </p:cNvPicPr>
          <p:nvPr userDrawn="1"/>
        </p:nvPicPr>
        <p:blipFill rotWithShape="1">
          <a:blip r:embed="rId2"/>
          <a:srcRect l="50000" t="-1039" r="193" b="-1039"/>
          <a:stretch/>
        </p:blipFill>
        <p:spPr>
          <a:xfrm rot="10800000">
            <a:off x="7668345" y="1090387"/>
            <a:ext cx="1475656" cy="3024336"/>
          </a:xfrm>
          <a:prstGeom prst="rect">
            <a:avLst/>
          </a:prstGeom>
        </p:spPr>
      </p:pic>
      <p:sp>
        <p:nvSpPr>
          <p:cNvPr id="4" name="Text Placeholder 2">
            <a:extLst>
              <a:ext uri="{FF2B5EF4-FFF2-40B4-BE49-F238E27FC236}">
                <a16:creationId xmlns:a16="http://schemas.microsoft.com/office/drawing/2014/main" id="{4F870531-B5A2-C41E-E460-4C1D057C80DA}"/>
              </a:ext>
            </a:extLst>
          </p:cNvPr>
          <p:cNvSpPr>
            <a:spLocks noGrp="1"/>
          </p:cNvSpPr>
          <p:nvPr>
            <p:ph type="body" idx="1" hasCustomPrompt="1"/>
          </p:nvPr>
        </p:nvSpPr>
        <p:spPr>
          <a:xfrm>
            <a:off x="2659286" y="2927857"/>
            <a:ext cx="4427314" cy="1119812"/>
          </a:xfrm>
          <a:prstGeom prst="rect">
            <a:avLst/>
          </a:prstGeom>
        </p:spPr>
        <p:txBody>
          <a:bodyPr lIns="0" tIns="0" rIns="0" bIns="0"/>
          <a:lstStyle>
            <a:lvl1pPr marL="0" indent="0">
              <a:lnSpc>
                <a:spcPct val="100000"/>
              </a:lnSpc>
              <a:buNone/>
              <a:defRPr sz="1800" b="0" i="0" spc="-20" baseline="0">
                <a:solidFill>
                  <a:schemeClr val="accent6"/>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pic>
        <p:nvPicPr>
          <p:cNvPr id="20" name="SLR Icon">
            <a:extLst>
              <a:ext uri="{FF2B5EF4-FFF2-40B4-BE49-F238E27FC236}">
                <a16:creationId xmlns:a16="http://schemas.microsoft.com/office/drawing/2014/main" id="{C21FBF3C-9571-9432-A2F6-50E38B0016DA}"/>
              </a:ext>
            </a:extLst>
          </p:cNvPr>
          <p:cNvPicPr>
            <a:picLocks noChangeAspect="1"/>
          </p:cNvPicPr>
          <p:nvPr userDrawn="1"/>
        </p:nvPicPr>
        <p:blipFill>
          <a:blip r:embed="rId3"/>
          <a:stretch>
            <a:fillRect/>
          </a:stretch>
        </p:blipFill>
        <p:spPr>
          <a:xfrm>
            <a:off x="152400" y="152400"/>
            <a:ext cx="266700" cy="266700"/>
          </a:xfrm>
          <a:prstGeom prst="rect">
            <a:avLst/>
          </a:prstGeom>
        </p:spPr>
      </p:pic>
      <p:grpSp>
        <p:nvGrpSpPr>
          <p:cNvPr id="3" name="Group 2">
            <a:extLst>
              <a:ext uri="{FF2B5EF4-FFF2-40B4-BE49-F238E27FC236}">
                <a16:creationId xmlns:a16="http://schemas.microsoft.com/office/drawing/2014/main" id="{E7B924C0-EFD2-9347-47C0-1D0220DCD482}"/>
              </a:ext>
            </a:extLst>
          </p:cNvPr>
          <p:cNvGrpSpPr/>
          <p:nvPr userDrawn="1"/>
        </p:nvGrpSpPr>
        <p:grpSpPr>
          <a:xfrm flipH="1" flipV="1">
            <a:off x="0" y="0"/>
            <a:ext cx="2324100" cy="3740907"/>
            <a:chOff x="7137400" y="-315623"/>
            <a:chExt cx="2324100" cy="3740907"/>
          </a:xfrm>
        </p:grpSpPr>
        <p:cxnSp>
          <p:nvCxnSpPr>
            <p:cNvPr id="5" name="Straight Connector 4">
              <a:extLst>
                <a:ext uri="{FF2B5EF4-FFF2-40B4-BE49-F238E27FC236}">
                  <a16:creationId xmlns:a16="http://schemas.microsoft.com/office/drawing/2014/main" id="{FE500728-4C24-D308-6B07-2874507DFBE8}"/>
                </a:ext>
              </a:extLst>
            </p:cNvPr>
            <p:cNvCxnSpPr>
              <a:cxnSpLocks/>
            </p:cNvCxnSpPr>
            <p:nvPr userDrawn="1"/>
          </p:nvCxnSpPr>
          <p:spPr>
            <a:xfrm flipH="1">
              <a:off x="8674849" y="466725"/>
              <a:ext cx="0" cy="295855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0FA62F-FE8E-9B6E-23E3-42301217BA9C}"/>
                </a:ext>
              </a:extLst>
            </p:cNvPr>
            <p:cNvCxnSpPr>
              <a:cxnSpLocks/>
            </p:cNvCxnSpPr>
            <p:nvPr userDrawn="1"/>
          </p:nvCxnSpPr>
          <p:spPr>
            <a:xfrm flipH="1" flipV="1">
              <a:off x="7137400" y="466725"/>
              <a:ext cx="15374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BB176D-A534-6519-70B4-A46140B0453C}"/>
                </a:ext>
              </a:extLst>
            </p:cNvPr>
            <p:cNvCxnSpPr>
              <a:cxnSpLocks/>
            </p:cNvCxnSpPr>
            <p:nvPr userDrawn="1"/>
          </p:nvCxnSpPr>
          <p:spPr>
            <a:xfrm flipH="1">
              <a:off x="8674100" y="-315623"/>
              <a:ext cx="787400" cy="78234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3737114"/>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SLID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CF57C0-0E61-34B7-4F85-D24F132612EB}"/>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Tree>
    <p:extLst>
      <p:ext uri="{BB962C8B-B14F-4D97-AF65-F5344CB8AC3E}">
        <p14:creationId xmlns:p14="http://schemas.microsoft.com/office/powerpoint/2010/main" val="2508242146"/>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Dark BG">
    <p:bg>
      <p:bgPr>
        <a:solidFill>
          <a:srgbClr val="3C533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0F96A-7014-C0B4-38BF-8FD0676B68D8}"/>
              </a:ext>
            </a:extLst>
          </p:cNvPr>
          <p:cNvPicPr>
            <a:picLocks noChangeAspect="1"/>
          </p:cNvPicPr>
          <p:nvPr userDrawn="1"/>
        </p:nvPicPr>
        <p:blipFill>
          <a:blip r:embed="rId2"/>
          <a:stretch>
            <a:fillRect/>
          </a:stretch>
        </p:blipFill>
        <p:spPr>
          <a:xfrm>
            <a:off x="8724900" y="152400"/>
            <a:ext cx="266700" cy="266700"/>
          </a:xfrm>
          <a:prstGeom prst="rect">
            <a:avLst/>
          </a:prstGeom>
        </p:spPr>
      </p:pic>
    </p:spTree>
    <p:extLst>
      <p:ext uri="{BB962C8B-B14F-4D97-AF65-F5344CB8AC3E}">
        <p14:creationId xmlns:p14="http://schemas.microsoft.com/office/powerpoint/2010/main" val="68326832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Green">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456C42-E69E-C032-ECEF-98F33B273CFC}"/>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a:stretch/>
        </p:blipFill>
        <p:spPr>
          <a:xfrm>
            <a:off x="0" y="1"/>
            <a:ext cx="9144000" cy="5143500"/>
          </a:xfrm>
          <a:prstGeom prst="rect">
            <a:avLst/>
          </a:prstGeom>
        </p:spPr>
      </p:pic>
      <p:pic>
        <p:nvPicPr>
          <p:cNvPr id="9" name="Pattern-01" descr="Background pattern&#10;&#10;Description automatically generated">
            <a:extLst>
              <a:ext uri="{FF2B5EF4-FFF2-40B4-BE49-F238E27FC236}">
                <a16:creationId xmlns:a16="http://schemas.microsoft.com/office/drawing/2014/main" id="{09519A37-0CA5-877C-85E1-221FE7F5F862}"/>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Rectangle 9">
            <a:extLst>
              <a:ext uri="{FF2B5EF4-FFF2-40B4-BE49-F238E27FC236}">
                <a16:creationId xmlns:a16="http://schemas.microsoft.com/office/drawing/2014/main" id="{7D894F8E-2521-7996-9F2C-12E210F8B22B}"/>
              </a:ext>
            </a:extLst>
          </p:cNvPr>
          <p:cNvSpPr>
            <a:spLocks/>
          </p:cNvSpPr>
          <p:nvPr userDrawn="1"/>
        </p:nvSpPr>
        <p:spPr>
          <a:xfrm>
            <a:off x="0" y="0"/>
            <a:ext cx="9144000" cy="5143500"/>
          </a:xfrm>
          <a:prstGeom prst="rect">
            <a:avLst/>
          </a:prstGeom>
          <a:gradFill flip="none" rotWithShape="1">
            <a:gsLst>
              <a:gs pos="0">
                <a:schemeClr val="tx2">
                  <a:alpha val="0"/>
                </a:schemeClr>
              </a:gs>
              <a:gs pos="30000">
                <a:schemeClr val="tx2">
                  <a:alpha val="90000"/>
                </a:schemeClr>
              </a:gs>
              <a:gs pos="8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835" name="Picture 834">
            <a:extLst>
              <a:ext uri="{FF2B5EF4-FFF2-40B4-BE49-F238E27FC236}">
                <a16:creationId xmlns:a16="http://schemas.microsoft.com/office/drawing/2014/main" id="{AD16022B-3FDC-9257-64A1-1D9EB5F8586B}"/>
              </a:ext>
            </a:extLst>
          </p:cNvPr>
          <p:cNvPicPr>
            <a:picLocks noChangeAspect="1"/>
          </p:cNvPicPr>
          <p:nvPr userDrawn="1"/>
        </p:nvPicPr>
        <p:blipFill>
          <a:blip r:embed="rId4"/>
          <a:stretch>
            <a:fillRect/>
          </a:stretch>
        </p:blipFill>
        <p:spPr>
          <a:xfrm>
            <a:off x="2123728" y="1910814"/>
            <a:ext cx="1291208" cy="1291208"/>
          </a:xfrm>
          <a:prstGeom prst="rect">
            <a:avLst/>
          </a:prstGeom>
        </p:spPr>
      </p:pic>
      <p:sp>
        <p:nvSpPr>
          <p:cNvPr id="3" name="TextBox 2">
            <a:extLst>
              <a:ext uri="{FF2B5EF4-FFF2-40B4-BE49-F238E27FC236}">
                <a16:creationId xmlns:a16="http://schemas.microsoft.com/office/drawing/2014/main" id="{59AD35AA-E7E0-3A88-E3A4-A1D87A7791AA}"/>
              </a:ext>
            </a:extLst>
          </p:cNvPr>
          <p:cNvSpPr txBox="1"/>
          <p:nvPr userDrawn="1"/>
        </p:nvSpPr>
        <p:spPr>
          <a:xfrm>
            <a:off x="4355976" y="1694587"/>
            <a:ext cx="4608512" cy="1754326"/>
          </a:xfrm>
          <a:prstGeom prst="rect">
            <a:avLst/>
          </a:prstGeom>
          <a:noFill/>
        </p:spPr>
        <p:txBody>
          <a:bodyPr wrap="square" rtlCol="0">
            <a:spAutoFit/>
          </a:bodyPr>
          <a:lstStyle/>
          <a:p>
            <a:pPr>
              <a:lnSpc>
                <a:spcPct val="90000"/>
              </a:lnSpc>
            </a:pPr>
            <a:r>
              <a:rPr kumimoji="0" lang="en-GB" sz="4000" b="0" i="0" u="none" strike="noStrike" kern="1200" cap="none" spc="0" normalizeH="0" baseline="0" noProof="0" dirty="0">
                <a:ln>
                  <a:noFill/>
                </a:ln>
                <a:solidFill>
                  <a:schemeClr val="bg2"/>
                </a:solidFill>
                <a:effectLst/>
                <a:uLnTx/>
                <a:uFillTx/>
                <a:latin typeface="Albra Light" panose="02000400000000000000" pitchFamily="2" charset="0"/>
                <a:ea typeface="+mj-ea"/>
                <a:cs typeface="+mj-cs"/>
              </a:rPr>
              <a:t>Making </a:t>
            </a:r>
          </a:p>
          <a:p>
            <a:pPr>
              <a:lnSpc>
                <a:spcPct val="90000"/>
              </a:lnSpc>
            </a:pPr>
            <a:r>
              <a:rPr kumimoji="0" lang="en-GB" sz="4000" b="0" i="0" u="none" strike="noStrike" kern="1200" cap="none" spc="0" normalizeH="0" baseline="0" noProof="0" dirty="0">
                <a:ln>
                  <a:noFill/>
                </a:ln>
                <a:solidFill>
                  <a:schemeClr val="bg2"/>
                </a:solidFill>
                <a:effectLst/>
                <a:uLnTx/>
                <a:uFillTx/>
                <a:latin typeface="Albra Light" panose="02000400000000000000" pitchFamily="2" charset="0"/>
                <a:ea typeface="+mj-ea"/>
                <a:cs typeface="+mj-cs"/>
              </a:rPr>
              <a:t>Sustainability </a:t>
            </a:r>
          </a:p>
          <a:p>
            <a:pPr>
              <a:lnSpc>
                <a:spcPct val="90000"/>
              </a:lnSpc>
            </a:pPr>
            <a:r>
              <a:rPr kumimoji="0" lang="en-GB" sz="4000" b="0" i="0" u="none" strike="noStrike" kern="1200" cap="none" spc="0" normalizeH="0" baseline="0" noProof="0" dirty="0">
                <a:ln>
                  <a:noFill/>
                </a:ln>
                <a:solidFill>
                  <a:schemeClr val="bg2"/>
                </a:solidFill>
                <a:effectLst/>
                <a:uLnTx/>
                <a:uFillTx/>
                <a:latin typeface="Albra Light" panose="02000400000000000000" pitchFamily="2" charset="0"/>
                <a:ea typeface="+mj-ea"/>
                <a:cs typeface="+mj-cs"/>
              </a:rPr>
              <a:t>Happen</a:t>
            </a:r>
            <a:endParaRPr lang="en-AU" sz="2800" dirty="0">
              <a:solidFill>
                <a:schemeClr val="bg2"/>
              </a:solidFill>
            </a:endParaRPr>
          </a:p>
        </p:txBody>
      </p:sp>
    </p:spTree>
    <p:extLst>
      <p:ext uri="{BB962C8B-B14F-4D97-AF65-F5344CB8AC3E}">
        <p14:creationId xmlns:p14="http://schemas.microsoft.com/office/powerpoint/2010/main" val="225081424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Light">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AD35AA-E7E0-3A88-E3A4-A1D87A7791AA}"/>
              </a:ext>
            </a:extLst>
          </p:cNvPr>
          <p:cNvSpPr txBox="1"/>
          <p:nvPr userDrawn="1"/>
        </p:nvSpPr>
        <p:spPr>
          <a:xfrm>
            <a:off x="4427984" y="1694587"/>
            <a:ext cx="4608512" cy="1754326"/>
          </a:xfrm>
          <a:prstGeom prst="rect">
            <a:avLst/>
          </a:prstGeom>
          <a:noFill/>
        </p:spPr>
        <p:txBody>
          <a:bodyPr wrap="square" rtlCol="0">
            <a:spAutoFit/>
          </a:bodyPr>
          <a:lstStyle/>
          <a:p>
            <a:pPr>
              <a:lnSpc>
                <a:spcPct val="90000"/>
              </a:lnSpc>
            </a:pPr>
            <a:r>
              <a:rPr kumimoji="0" lang="en-GB" sz="4000" b="0" i="0" u="none" strike="noStrike" kern="1200" cap="none" spc="0" normalizeH="0" baseline="0" noProof="0" dirty="0">
                <a:ln>
                  <a:noFill/>
                </a:ln>
                <a:solidFill>
                  <a:schemeClr val="accent1"/>
                </a:solidFill>
                <a:effectLst/>
                <a:uLnTx/>
                <a:uFillTx/>
                <a:latin typeface="Albra Light" panose="02000400000000000000" pitchFamily="2" charset="0"/>
                <a:ea typeface="+mj-ea"/>
                <a:cs typeface="+mj-cs"/>
              </a:rPr>
              <a:t>Making </a:t>
            </a:r>
          </a:p>
          <a:p>
            <a:pPr>
              <a:lnSpc>
                <a:spcPct val="90000"/>
              </a:lnSpc>
            </a:pPr>
            <a:r>
              <a:rPr kumimoji="0" lang="en-GB" sz="4000" b="0" i="0" u="none" strike="noStrike" kern="1200" cap="none" spc="0" normalizeH="0" baseline="0" noProof="0" dirty="0">
                <a:ln>
                  <a:noFill/>
                </a:ln>
                <a:solidFill>
                  <a:schemeClr val="accent1"/>
                </a:solidFill>
                <a:effectLst/>
                <a:uLnTx/>
                <a:uFillTx/>
                <a:latin typeface="Albra Light" panose="02000400000000000000" pitchFamily="2" charset="0"/>
                <a:ea typeface="+mj-ea"/>
                <a:cs typeface="+mj-cs"/>
              </a:rPr>
              <a:t>Sustainability </a:t>
            </a:r>
          </a:p>
          <a:p>
            <a:pPr>
              <a:lnSpc>
                <a:spcPct val="90000"/>
              </a:lnSpc>
            </a:pPr>
            <a:r>
              <a:rPr kumimoji="0" lang="en-GB" sz="4000" b="0" i="0" u="none" strike="noStrike" kern="1200" cap="none" spc="0" normalizeH="0" baseline="0" noProof="0" dirty="0">
                <a:ln>
                  <a:noFill/>
                </a:ln>
                <a:solidFill>
                  <a:schemeClr val="accent1"/>
                </a:solidFill>
                <a:effectLst/>
                <a:uLnTx/>
                <a:uFillTx/>
                <a:latin typeface="Albra Light" panose="02000400000000000000" pitchFamily="2" charset="0"/>
                <a:ea typeface="+mj-ea"/>
                <a:cs typeface="+mj-cs"/>
              </a:rPr>
              <a:t>Happen</a:t>
            </a:r>
            <a:endParaRPr lang="en-AU" sz="2800" dirty="0">
              <a:solidFill>
                <a:schemeClr val="accent1"/>
              </a:solidFill>
            </a:endParaRPr>
          </a:p>
        </p:txBody>
      </p:sp>
      <p:grpSp>
        <p:nvGrpSpPr>
          <p:cNvPr id="11" name="Group 10">
            <a:extLst>
              <a:ext uri="{FF2B5EF4-FFF2-40B4-BE49-F238E27FC236}">
                <a16:creationId xmlns:a16="http://schemas.microsoft.com/office/drawing/2014/main" id="{1F348D33-0531-4E5D-F328-8207640547FE}"/>
              </a:ext>
            </a:extLst>
          </p:cNvPr>
          <p:cNvGrpSpPr/>
          <p:nvPr userDrawn="1"/>
        </p:nvGrpSpPr>
        <p:grpSpPr>
          <a:xfrm>
            <a:off x="2195513" y="1900237"/>
            <a:ext cx="1317626" cy="1317626"/>
            <a:chOff x="2195513" y="1900237"/>
            <a:chExt cx="1317626" cy="1317626"/>
          </a:xfrm>
          <a:solidFill>
            <a:schemeClr val="tx2"/>
          </a:solidFill>
        </p:grpSpPr>
        <p:sp>
          <p:nvSpPr>
            <p:cNvPr id="6" name="Freeform 5">
              <a:extLst>
                <a:ext uri="{FF2B5EF4-FFF2-40B4-BE49-F238E27FC236}">
                  <a16:creationId xmlns:a16="http://schemas.microsoft.com/office/drawing/2014/main" id="{96F0C597-C9A4-6465-25C5-606796103D2C}"/>
                </a:ext>
              </a:extLst>
            </p:cNvPr>
            <p:cNvSpPr>
              <a:spLocks/>
            </p:cNvSpPr>
            <p:nvPr userDrawn="1"/>
          </p:nvSpPr>
          <p:spPr bwMode="auto">
            <a:xfrm>
              <a:off x="3136901" y="1900237"/>
              <a:ext cx="376238" cy="376238"/>
            </a:xfrm>
            <a:custGeom>
              <a:avLst/>
              <a:gdLst>
                <a:gd name="T0" fmla="*/ 235 w 241"/>
                <a:gd name="T1" fmla="*/ 0 h 240"/>
                <a:gd name="T2" fmla="*/ 235 w 241"/>
                <a:gd name="T3" fmla="*/ 0 h 240"/>
                <a:gd name="T4" fmla="*/ 5 w 241"/>
                <a:gd name="T5" fmla="*/ 0 h 240"/>
                <a:gd name="T6" fmla="*/ 0 w 241"/>
                <a:gd name="T7" fmla="*/ 6 h 240"/>
                <a:gd name="T8" fmla="*/ 0 w 241"/>
                <a:gd name="T9" fmla="*/ 102 h 240"/>
                <a:gd name="T10" fmla="*/ 5 w 241"/>
                <a:gd name="T11" fmla="*/ 108 h 240"/>
                <a:gd name="T12" fmla="*/ 132 w 241"/>
                <a:gd name="T13" fmla="*/ 108 h 240"/>
                <a:gd name="T14" fmla="*/ 132 w 241"/>
                <a:gd name="T15" fmla="*/ 235 h 240"/>
                <a:gd name="T16" fmla="*/ 138 w 241"/>
                <a:gd name="T17" fmla="*/ 240 h 240"/>
                <a:gd name="T18" fmla="*/ 235 w 241"/>
                <a:gd name="T19" fmla="*/ 240 h 240"/>
                <a:gd name="T20" fmla="*/ 241 w 241"/>
                <a:gd name="T21" fmla="*/ 235 h 240"/>
                <a:gd name="T22" fmla="*/ 241 w 241"/>
                <a:gd name="T23" fmla="*/ 6 h 240"/>
                <a:gd name="T24" fmla="*/ 235 w 24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40">
                  <a:moveTo>
                    <a:pt x="235" y="0"/>
                  </a:moveTo>
                  <a:lnTo>
                    <a:pt x="235" y="0"/>
                  </a:lnTo>
                  <a:lnTo>
                    <a:pt x="5" y="0"/>
                  </a:lnTo>
                  <a:cubicBezTo>
                    <a:pt x="2" y="0"/>
                    <a:pt x="0" y="3"/>
                    <a:pt x="0" y="6"/>
                  </a:cubicBezTo>
                  <a:lnTo>
                    <a:pt x="0" y="102"/>
                  </a:lnTo>
                  <a:cubicBezTo>
                    <a:pt x="0" y="106"/>
                    <a:pt x="2" y="108"/>
                    <a:pt x="5" y="108"/>
                  </a:cubicBezTo>
                  <a:lnTo>
                    <a:pt x="132" y="108"/>
                  </a:lnTo>
                  <a:lnTo>
                    <a:pt x="132" y="235"/>
                  </a:lnTo>
                  <a:cubicBezTo>
                    <a:pt x="132" y="238"/>
                    <a:pt x="134" y="240"/>
                    <a:pt x="138" y="240"/>
                  </a:cubicBezTo>
                  <a:lnTo>
                    <a:pt x="235" y="240"/>
                  </a:lnTo>
                  <a:cubicBezTo>
                    <a:pt x="238" y="240"/>
                    <a:pt x="241" y="238"/>
                    <a:pt x="241" y="235"/>
                  </a:cubicBezTo>
                  <a:lnTo>
                    <a:pt x="241" y="6"/>
                  </a:lnTo>
                  <a:cubicBezTo>
                    <a:pt x="241" y="3"/>
                    <a:pt x="238" y="0"/>
                    <a:pt x="23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 name="Freeform 6">
              <a:extLst>
                <a:ext uri="{FF2B5EF4-FFF2-40B4-BE49-F238E27FC236}">
                  <a16:creationId xmlns:a16="http://schemas.microsoft.com/office/drawing/2014/main" id="{A5F9F830-D31F-48DC-D935-192996FF19D7}"/>
                </a:ext>
              </a:extLst>
            </p:cNvPr>
            <p:cNvSpPr>
              <a:spLocks/>
            </p:cNvSpPr>
            <p:nvPr userDrawn="1"/>
          </p:nvSpPr>
          <p:spPr bwMode="auto">
            <a:xfrm>
              <a:off x="2195513" y="1900237"/>
              <a:ext cx="1317625" cy="1317626"/>
            </a:xfrm>
            <a:custGeom>
              <a:avLst/>
              <a:gdLst>
                <a:gd name="T0" fmla="*/ 836 w 842"/>
                <a:gd name="T1" fmla="*/ 366 h 842"/>
                <a:gd name="T2" fmla="*/ 558 w 842"/>
                <a:gd name="T3" fmla="*/ 366 h 842"/>
                <a:gd name="T4" fmla="*/ 552 w 842"/>
                <a:gd name="T5" fmla="*/ 468 h 842"/>
                <a:gd name="T6" fmla="*/ 480 w 842"/>
                <a:gd name="T7" fmla="*/ 547 h 842"/>
                <a:gd name="T8" fmla="*/ 373 w 842"/>
                <a:gd name="T9" fmla="*/ 552 h 842"/>
                <a:gd name="T10" fmla="*/ 294 w 842"/>
                <a:gd name="T11" fmla="*/ 480 h 842"/>
                <a:gd name="T12" fmla="*/ 289 w 842"/>
                <a:gd name="T13" fmla="*/ 373 h 842"/>
                <a:gd name="T14" fmla="*/ 361 w 842"/>
                <a:gd name="T15" fmla="*/ 294 h 842"/>
                <a:gd name="T16" fmla="*/ 470 w 842"/>
                <a:gd name="T17" fmla="*/ 289 h 842"/>
                <a:gd name="T18" fmla="*/ 475 w 842"/>
                <a:gd name="T19" fmla="*/ 6 h 842"/>
                <a:gd name="T20" fmla="*/ 372 w 842"/>
                <a:gd name="T21" fmla="*/ 0 h 842"/>
                <a:gd name="T22" fmla="*/ 366 w 842"/>
                <a:gd name="T23" fmla="*/ 281 h 842"/>
                <a:gd name="T24" fmla="*/ 364 w 842"/>
                <a:gd name="T25" fmla="*/ 284 h 842"/>
                <a:gd name="T26" fmla="*/ 165 w 842"/>
                <a:gd name="T27" fmla="*/ 88 h 842"/>
                <a:gd name="T28" fmla="*/ 88 w 842"/>
                <a:gd name="T29" fmla="*/ 157 h 842"/>
                <a:gd name="T30" fmla="*/ 284 w 842"/>
                <a:gd name="T31" fmla="*/ 361 h 842"/>
                <a:gd name="T32" fmla="*/ 284 w 842"/>
                <a:gd name="T33" fmla="*/ 364 h 842"/>
                <a:gd name="T34" fmla="*/ 5 w 842"/>
                <a:gd name="T35" fmla="*/ 366 h 842"/>
                <a:gd name="T36" fmla="*/ 0 w 842"/>
                <a:gd name="T37" fmla="*/ 469 h 842"/>
                <a:gd name="T38" fmla="*/ 282 w 842"/>
                <a:gd name="T39" fmla="*/ 475 h 842"/>
                <a:gd name="T40" fmla="*/ 284 w 842"/>
                <a:gd name="T41" fmla="*/ 477 h 842"/>
                <a:gd name="T42" fmla="*/ 88 w 842"/>
                <a:gd name="T43" fmla="*/ 676 h 842"/>
                <a:gd name="T44" fmla="*/ 157 w 842"/>
                <a:gd name="T45" fmla="*/ 753 h 842"/>
                <a:gd name="T46" fmla="*/ 361 w 842"/>
                <a:gd name="T47" fmla="*/ 557 h 842"/>
                <a:gd name="T48" fmla="*/ 366 w 842"/>
                <a:gd name="T49" fmla="*/ 560 h 842"/>
                <a:gd name="T50" fmla="*/ 372 w 842"/>
                <a:gd name="T51" fmla="*/ 842 h 842"/>
                <a:gd name="T52" fmla="*/ 475 w 842"/>
                <a:gd name="T53" fmla="*/ 836 h 842"/>
                <a:gd name="T54" fmla="*/ 477 w 842"/>
                <a:gd name="T55" fmla="*/ 557 h 842"/>
                <a:gd name="T56" fmla="*/ 480 w 842"/>
                <a:gd name="T57" fmla="*/ 557 h 842"/>
                <a:gd name="T58" fmla="*/ 684 w 842"/>
                <a:gd name="T59" fmla="*/ 753 h 842"/>
                <a:gd name="T60" fmla="*/ 753 w 842"/>
                <a:gd name="T61" fmla="*/ 676 h 842"/>
                <a:gd name="T62" fmla="*/ 557 w 842"/>
                <a:gd name="T63" fmla="*/ 477 h 842"/>
                <a:gd name="T64" fmla="*/ 560 w 842"/>
                <a:gd name="T65" fmla="*/ 475 h 842"/>
                <a:gd name="T66" fmla="*/ 842 w 842"/>
                <a:gd name="T67" fmla="*/ 469 h 842"/>
                <a:gd name="T68" fmla="*/ 836 w 842"/>
                <a:gd name="T69" fmla="*/ 36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2" h="842">
                  <a:moveTo>
                    <a:pt x="836" y="366"/>
                  </a:moveTo>
                  <a:lnTo>
                    <a:pt x="836" y="366"/>
                  </a:lnTo>
                  <a:lnTo>
                    <a:pt x="558" y="366"/>
                  </a:lnTo>
                  <a:lnTo>
                    <a:pt x="558" y="366"/>
                  </a:lnTo>
                  <a:cubicBezTo>
                    <a:pt x="555" y="366"/>
                    <a:pt x="552" y="368"/>
                    <a:pt x="552" y="371"/>
                  </a:cubicBezTo>
                  <a:lnTo>
                    <a:pt x="552" y="468"/>
                  </a:lnTo>
                  <a:cubicBezTo>
                    <a:pt x="552" y="472"/>
                    <a:pt x="550" y="477"/>
                    <a:pt x="547" y="480"/>
                  </a:cubicBezTo>
                  <a:lnTo>
                    <a:pt x="480" y="547"/>
                  </a:lnTo>
                  <a:cubicBezTo>
                    <a:pt x="477" y="550"/>
                    <a:pt x="473" y="552"/>
                    <a:pt x="468" y="552"/>
                  </a:cubicBezTo>
                  <a:lnTo>
                    <a:pt x="373" y="552"/>
                  </a:lnTo>
                  <a:cubicBezTo>
                    <a:pt x="369" y="552"/>
                    <a:pt x="364" y="550"/>
                    <a:pt x="361" y="547"/>
                  </a:cubicBezTo>
                  <a:lnTo>
                    <a:pt x="294" y="480"/>
                  </a:lnTo>
                  <a:cubicBezTo>
                    <a:pt x="291" y="477"/>
                    <a:pt x="289" y="472"/>
                    <a:pt x="289" y="468"/>
                  </a:cubicBezTo>
                  <a:lnTo>
                    <a:pt x="289" y="373"/>
                  </a:lnTo>
                  <a:cubicBezTo>
                    <a:pt x="289" y="368"/>
                    <a:pt x="291" y="364"/>
                    <a:pt x="294" y="361"/>
                  </a:cubicBezTo>
                  <a:lnTo>
                    <a:pt x="361" y="294"/>
                  </a:lnTo>
                  <a:cubicBezTo>
                    <a:pt x="364" y="291"/>
                    <a:pt x="369" y="289"/>
                    <a:pt x="373" y="289"/>
                  </a:cubicBezTo>
                  <a:lnTo>
                    <a:pt x="470" y="289"/>
                  </a:lnTo>
                  <a:cubicBezTo>
                    <a:pt x="473" y="289"/>
                    <a:pt x="475" y="286"/>
                    <a:pt x="475" y="283"/>
                  </a:cubicBezTo>
                  <a:lnTo>
                    <a:pt x="475" y="6"/>
                  </a:lnTo>
                  <a:cubicBezTo>
                    <a:pt x="475" y="3"/>
                    <a:pt x="473" y="0"/>
                    <a:pt x="470" y="0"/>
                  </a:cubicBezTo>
                  <a:lnTo>
                    <a:pt x="372" y="0"/>
                  </a:lnTo>
                  <a:cubicBezTo>
                    <a:pt x="369" y="0"/>
                    <a:pt x="366" y="3"/>
                    <a:pt x="366" y="6"/>
                  </a:cubicBezTo>
                  <a:lnTo>
                    <a:pt x="366" y="281"/>
                  </a:lnTo>
                  <a:cubicBezTo>
                    <a:pt x="366" y="282"/>
                    <a:pt x="366" y="283"/>
                    <a:pt x="364" y="284"/>
                  </a:cubicBezTo>
                  <a:lnTo>
                    <a:pt x="364" y="284"/>
                  </a:lnTo>
                  <a:cubicBezTo>
                    <a:pt x="363" y="285"/>
                    <a:pt x="362" y="284"/>
                    <a:pt x="361" y="283"/>
                  </a:cubicBezTo>
                  <a:lnTo>
                    <a:pt x="165" y="88"/>
                  </a:lnTo>
                  <a:cubicBezTo>
                    <a:pt x="163" y="86"/>
                    <a:pt x="160" y="86"/>
                    <a:pt x="157" y="88"/>
                  </a:cubicBezTo>
                  <a:lnTo>
                    <a:pt x="88" y="157"/>
                  </a:lnTo>
                  <a:cubicBezTo>
                    <a:pt x="86" y="159"/>
                    <a:pt x="86" y="163"/>
                    <a:pt x="88" y="165"/>
                  </a:cubicBezTo>
                  <a:lnTo>
                    <a:pt x="284" y="361"/>
                  </a:lnTo>
                  <a:cubicBezTo>
                    <a:pt x="285" y="361"/>
                    <a:pt x="285" y="363"/>
                    <a:pt x="284" y="364"/>
                  </a:cubicBezTo>
                  <a:lnTo>
                    <a:pt x="284" y="364"/>
                  </a:lnTo>
                  <a:cubicBezTo>
                    <a:pt x="284" y="365"/>
                    <a:pt x="283" y="366"/>
                    <a:pt x="282" y="366"/>
                  </a:cubicBezTo>
                  <a:lnTo>
                    <a:pt x="5" y="366"/>
                  </a:lnTo>
                  <a:cubicBezTo>
                    <a:pt x="2" y="366"/>
                    <a:pt x="0" y="368"/>
                    <a:pt x="0" y="371"/>
                  </a:cubicBezTo>
                  <a:lnTo>
                    <a:pt x="0" y="469"/>
                  </a:lnTo>
                  <a:cubicBezTo>
                    <a:pt x="0" y="472"/>
                    <a:pt x="2" y="475"/>
                    <a:pt x="5" y="475"/>
                  </a:cubicBezTo>
                  <a:lnTo>
                    <a:pt x="282" y="475"/>
                  </a:lnTo>
                  <a:cubicBezTo>
                    <a:pt x="283" y="475"/>
                    <a:pt x="284" y="475"/>
                    <a:pt x="284" y="477"/>
                  </a:cubicBezTo>
                  <a:lnTo>
                    <a:pt x="284" y="477"/>
                  </a:lnTo>
                  <a:cubicBezTo>
                    <a:pt x="285" y="478"/>
                    <a:pt x="285" y="479"/>
                    <a:pt x="284" y="480"/>
                  </a:cubicBezTo>
                  <a:lnTo>
                    <a:pt x="88" y="676"/>
                  </a:lnTo>
                  <a:cubicBezTo>
                    <a:pt x="86" y="678"/>
                    <a:pt x="86" y="681"/>
                    <a:pt x="88" y="684"/>
                  </a:cubicBezTo>
                  <a:lnTo>
                    <a:pt x="157" y="753"/>
                  </a:lnTo>
                  <a:cubicBezTo>
                    <a:pt x="160" y="755"/>
                    <a:pt x="163" y="755"/>
                    <a:pt x="165" y="753"/>
                  </a:cubicBezTo>
                  <a:lnTo>
                    <a:pt x="361" y="557"/>
                  </a:lnTo>
                  <a:cubicBezTo>
                    <a:pt x="362" y="556"/>
                    <a:pt x="363" y="556"/>
                    <a:pt x="364" y="557"/>
                  </a:cubicBezTo>
                  <a:cubicBezTo>
                    <a:pt x="365" y="557"/>
                    <a:pt x="366" y="558"/>
                    <a:pt x="366" y="560"/>
                  </a:cubicBezTo>
                  <a:lnTo>
                    <a:pt x="366" y="836"/>
                  </a:lnTo>
                  <a:cubicBezTo>
                    <a:pt x="366" y="839"/>
                    <a:pt x="369" y="842"/>
                    <a:pt x="372" y="842"/>
                  </a:cubicBezTo>
                  <a:lnTo>
                    <a:pt x="470" y="842"/>
                  </a:lnTo>
                  <a:cubicBezTo>
                    <a:pt x="473" y="842"/>
                    <a:pt x="475" y="839"/>
                    <a:pt x="475" y="836"/>
                  </a:cubicBezTo>
                  <a:lnTo>
                    <a:pt x="475" y="559"/>
                  </a:lnTo>
                  <a:cubicBezTo>
                    <a:pt x="475" y="558"/>
                    <a:pt x="476" y="557"/>
                    <a:pt x="477" y="557"/>
                  </a:cubicBezTo>
                  <a:lnTo>
                    <a:pt x="477" y="557"/>
                  </a:lnTo>
                  <a:cubicBezTo>
                    <a:pt x="478" y="556"/>
                    <a:pt x="480" y="556"/>
                    <a:pt x="480" y="557"/>
                  </a:cubicBezTo>
                  <a:lnTo>
                    <a:pt x="676" y="753"/>
                  </a:lnTo>
                  <a:cubicBezTo>
                    <a:pt x="678" y="755"/>
                    <a:pt x="682" y="755"/>
                    <a:pt x="684" y="753"/>
                  </a:cubicBezTo>
                  <a:lnTo>
                    <a:pt x="753" y="684"/>
                  </a:lnTo>
                  <a:cubicBezTo>
                    <a:pt x="755" y="681"/>
                    <a:pt x="755" y="678"/>
                    <a:pt x="753" y="676"/>
                  </a:cubicBezTo>
                  <a:lnTo>
                    <a:pt x="558" y="480"/>
                  </a:lnTo>
                  <a:cubicBezTo>
                    <a:pt x="557" y="479"/>
                    <a:pt x="556" y="478"/>
                    <a:pt x="557" y="477"/>
                  </a:cubicBezTo>
                  <a:lnTo>
                    <a:pt x="557" y="477"/>
                  </a:lnTo>
                  <a:cubicBezTo>
                    <a:pt x="558" y="475"/>
                    <a:pt x="559" y="475"/>
                    <a:pt x="560" y="475"/>
                  </a:cubicBezTo>
                  <a:lnTo>
                    <a:pt x="836" y="475"/>
                  </a:lnTo>
                  <a:cubicBezTo>
                    <a:pt x="839" y="475"/>
                    <a:pt x="842" y="472"/>
                    <a:pt x="842" y="469"/>
                  </a:cubicBezTo>
                  <a:lnTo>
                    <a:pt x="842" y="371"/>
                  </a:lnTo>
                  <a:cubicBezTo>
                    <a:pt x="842" y="368"/>
                    <a:pt x="839" y="366"/>
                    <a:pt x="836" y="3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496105693"/>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Presenter Profile">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AD35AA-E7E0-3A88-E3A4-A1D87A7791AA}"/>
              </a:ext>
            </a:extLst>
          </p:cNvPr>
          <p:cNvSpPr txBox="1"/>
          <p:nvPr userDrawn="1"/>
        </p:nvSpPr>
        <p:spPr>
          <a:xfrm>
            <a:off x="991319" y="1997075"/>
            <a:ext cx="2196244" cy="1080120"/>
          </a:xfrm>
          <a:prstGeom prst="rect">
            <a:avLst/>
          </a:prstGeom>
          <a:noFill/>
        </p:spPr>
        <p:txBody>
          <a:bodyPr wrap="square" rtlCol="0">
            <a:spAutoFit/>
          </a:bodyPr>
          <a:lstStyle/>
          <a:p>
            <a:pPr>
              <a:lnSpc>
                <a:spcPct val="90000"/>
              </a:lnSpc>
            </a:pPr>
            <a:r>
              <a:rPr kumimoji="0" lang="en-GB" sz="2400" b="0" i="0" u="none" strike="noStrike" kern="1200" cap="none" spc="0" normalizeH="0" baseline="0" noProof="0" dirty="0">
                <a:ln>
                  <a:noFill/>
                </a:ln>
                <a:solidFill>
                  <a:schemeClr val="accent1"/>
                </a:solidFill>
                <a:effectLst/>
                <a:uLnTx/>
                <a:uFillTx/>
                <a:latin typeface="Albra Light" panose="02000400000000000000" pitchFamily="2" charset="0"/>
                <a:ea typeface="+mj-ea"/>
                <a:cs typeface="+mj-cs"/>
              </a:rPr>
              <a:t>Making Sustainability Happen</a:t>
            </a:r>
            <a:endParaRPr lang="en-AU" sz="1600" dirty="0">
              <a:solidFill>
                <a:schemeClr val="accent1"/>
              </a:solidFill>
            </a:endParaRPr>
          </a:p>
        </p:txBody>
      </p:sp>
      <p:grpSp>
        <p:nvGrpSpPr>
          <p:cNvPr id="11" name="Group 10">
            <a:extLst>
              <a:ext uri="{FF2B5EF4-FFF2-40B4-BE49-F238E27FC236}">
                <a16:creationId xmlns:a16="http://schemas.microsoft.com/office/drawing/2014/main" id="{1F348D33-0531-4E5D-F328-8207640547FE}"/>
              </a:ext>
            </a:extLst>
          </p:cNvPr>
          <p:cNvGrpSpPr/>
          <p:nvPr userDrawn="1"/>
        </p:nvGrpSpPr>
        <p:grpSpPr>
          <a:xfrm>
            <a:off x="1115616" y="784113"/>
            <a:ext cx="959545" cy="959545"/>
            <a:chOff x="2195513" y="1900237"/>
            <a:chExt cx="1317626" cy="1317626"/>
          </a:xfrm>
          <a:solidFill>
            <a:schemeClr val="tx2"/>
          </a:solidFill>
        </p:grpSpPr>
        <p:sp>
          <p:nvSpPr>
            <p:cNvPr id="6" name="Freeform 5">
              <a:extLst>
                <a:ext uri="{FF2B5EF4-FFF2-40B4-BE49-F238E27FC236}">
                  <a16:creationId xmlns:a16="http://schemas.microsoft.com/office/drawing/2014/main" id="{96F0C597-C9A4-6465-25C5-606796103D2C}"/>
                </a:ext>
              </a:extLst>
            </p:cNvPr>
            <p:cNvSpPr>
              <a:spLocks/>
            </p:cNvSpPr>
            <p:nvPr userDrawn="1"/>
          </p:nvSpPr>
          <p:spPr bwMode="auto">
            <a:xfrm>
              <a:off x="3136901" y="1900237"/>
              <a:ext cx="376238" cy="376238"/>
            </a:xfrm>
            <a:custGeom>
              <a:avLst/>
              <a:gdLst>
                <a:gd name="T0" fmla="*/ 235 w 241"/>
                <a:gd name="T1" fmla="*/ 0 h 240"/>
                <a:gd name="T2" fmla="*/ 235 w 241"/>
                <a:gd name="T3" fmla="*/ 0 h 240"/>
                <a:gd name="T4" fmla="*/ 5 w 241"/>
                <a:gd name="T5" fmla="*/ 0 h 240"/>
                <a:gd name="T6" fmla="*/ 0 w 241"/>
                <a:gd name="T7" fmla="*/ 6 h 240"/>
                <a:gd name="T8" fmla="*/ 0 w 241"/>
                <a:gd name="T9" fmla="*/ 102 h 240"/>
                <a:gd name="T10" fmla="*/ 5 w 241"/>
                <a:gd name="T11" fmla="*/ 108 h 240"/>
                <a:gd name="T12" fmla="*/ 132 w 241"/>
                <a:gd name="T13" fmla="*/ 108 h 240"/>
                <a:gd name="T14" fmla="*/ 132 w 241"/>
                <a:gd name="T15" fmla="*/ 235 h 240"/>
                <a:gd name="T16" fmla="*/ 138 w 241"/>
                <a:gd name="T17" fmla="*/ 240 h 240"/>
                <a:gd name="T18" fmla="*/ 235 w 241"/>
                <a:gd name="T19" fmla="*/ 240 h 240"/>
                <a:gd name="T20" fmla="*/ 241 w 241"/>
                <a:gd name="T21" fmla="*/ 235 h 240"/>
                <a:gd name="T22" fmla="*/ 241 w 241"/>
                <a:gd name="T23" fmla="*/ 6 h 240"/>
                <a:gd name="T24" fmla="*/ 235 w 24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40">
                  <a:moveTo>
                    <a:pt x="235" y="0"/>
                  </a:moveTo>
                  <a:lnTo>
                    <a:pt x="235" y="0"/>
                  </a:lnTo>
                  <a:lnTo>
                    <a:pt x="5" y="0"/>
                  </a:lnTo>
                  <a:cubicBezTo>
                    <a:pt x="2" y="0"/>
                    <a:pt x="0" y="3"/>
                    <a:pt x="0" y="6"/>
                  </a:cubicBezTo>
                  <a:lnTo>
                    <a:pt x="0" y="102"/>
                  </a:lnTo>
                  <a:cubicBezTo>
                    <a:pt x="0" y="106"/>
                    <a:pt x="2" y="108"/>
                    <a:pt x="5" y="108"/>
                  </a:cubicBezTo>
                  <a:lnTo>
                    <a:pt x="132" y="108"/>
                  </a:lnTo>
                  <a:lnTo>
                    <a:pt x="132" y="235"/>
                  </a:lnTo>
                  <a:cubicBezTo>
                    <a:pt x="132" y="238"/>
                    <a:pt x="134" y="240"/>
                    <a:pt x="138" y="240"/>
                  </a:cubicBezTo>
                  <a:lnTo>
                    <a:pt x="235" y="240"/>
                  </a:lnTo>
                  <a:cubicBezTo>
                    <a:pt x="238" y="240"/>
                    <a:pt x="241" y="238"/>
                    <a:pt x="241" y="235"/>
                  </a:cubicBezTo>
                  <a:lnTo>
                    <a:pt x="241" y="6"/>
                  </a:lnTo>
                  <a:cubicBezTo>
                    <a:pt x="241" y="3"/>
                    <a:pt x="238" y="0"/>
                    <a:pt x="23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 name="Freeform 6">
              <a:extLst>
                <a:ext uri="{FF2B5EF4-FFF2-40B4-BE49-F238E27FC236}">
                  <a16:creationId xmlns:a16="http://schemas.microsoft.com/office/drawing/2014/main" id="{A5F9F830-D31F-48DC-D935-192996FF19D7}"/>
                </a:ext>
              </a:extLst>
            </p:cNvPr>
            <p:cNvSpPr>
              <a:spLocks/>
            </p:cNvSpPr>
            <p:nvPr userDrawn="1"/>
          </p:nvSpPr>
          <p:spPr bwMode="auto">
            <a:xfrm>
              <a:off x="2195513" y="1900237"/>
              <a:ext cx="1317625" cy="1317626"/>
            </a:xfrm>
            <a:custGeom>
              <a:avLst/>
              <a:gdLst>
                <a:gd name="T0" fmla="*/ 836 w 842"/>
                <a:gd name="T1" fmla="*/ 366 h 842"/>
                <a:gd name="T2" fmla="*/ 558 w 842"/>
                <a:gd name="T3" fmla="*/ 366 h 842"/>
                <a:gd name="T4" fmla="*/ 552 w 842"/>
                <a:gd name="T5" fmla="*/ 468 h 842"/>
                <a:gd name="T6" fmla="*/ 480 w 842"/>
                <a:gd name="T7" fmla="*/ 547 h 842"/>
                <a:gd name="T8" fmla="*/ 373 w 842"/>
                <a:gd name="T9" fmla="*/ 552 h 842"/>
                <a:gd name="T10" fmla="*/ 294 w 842"/>
                <a:gd name="T11" fmla="*/ 480 h 842"/>
                <a:gd name="T12" fmla="*/ 289 w 842"/>
                <a:gd name="T13" fmla="*/ 373 h 842"/>
                <a:gd name="T14" fmla="*/ 361 w 842"/>
                <a:gd name="T15" fmla="*/ 294 h 842"/>
                <a:gd name="T16" fmla="*/ 470 w 842"/>
                <a:gd name="T17" fmla="*/ 289 h 842"/>
                <a:gd name="T18" fmla="*/ 475 w 842"/>
                <a:gd name="T19" fmla="*/ 6 h 842"/>
                <a:gd name="T20" fmla="*/ 372 w 842"/>
                <a:gd name="T21" fmla="*/ 0 h 842"/>
                <a:gd name="T22" fmla="*/ 366 w 842"/>
                <a:gd name="T23" fmla="*/ 281 h 842"/>
                <a:gd name="T24" fmla="*/ 364 w 842"/>
                <a:gd name="T25" fmla="*/ 284 h 842"/>
                <a:gd name="T26" fmla="*/ 165 w 842"/>
                <a:gd name="T27" fmla="*/ 88 h 842"/>
                <a:gd name="T28" fmla="*/ 88 w 842"/>
                <a:gd name="T29" fmla="*/ 157 h 842"/>
                <a:gd name="T30" fmla="*/ 284 w 842"/>
                <a:gd name="T31" fmla="*/ 361 h 842"/>
                <a:gd name="T32" fmla="*/ 284 w 842"/>
                <a:gd name="T33" fmla="*/ 364 h 842"/>
                <a:gd name="T34" fmla="*/ 5 w 842"/>
                <a:gd name="T35" fmla="*/ 366 h 842"/>
                <a:gd name="T36" fmla="*/ 0 w 842"/>
                <a:gd name="T37" fmla="*/ 469 h 842"/>
                <a:gd name="T38" fmla="*/ 282 w 842"/>
                <a:gd name="T39" fmla="*/ 475 h 842"/>
                <a:gd name="T40" fmla="*/ 284 w 842"/>
                <a:gd name="T41" fmla="*/ 477 h 842"/>
                <a:gd name="T42" fmla="*/ 88 w 842"/>
                <a:gd name="T43" fmla="*/ 676 h 842"/>
                <a:gd name="T44" fmla="*/ 157 w 842"/>
                <a:gd name="T45" fmla="*/ 753 h 842"/>
                <a:gd name="T46" fmla="*/ 361 w 842"/>
                <a:gd name="T47" fmla="*/ 557 h 842"/>
                <a:gd name="T48" fmla="*/ 366 w 842"/>
                <a:gd name="T49" fmla="*/ 560 h 842"/>
                <a:gd name="T50" fmla="*/ 372 w 842"/>
                <a:gd name="T51" fmla="*/ 842 h 842"/>
                <a:gd name="T52" fmla="*/ 475 w 842"/>
                <a:gd name="T53" fmla="*/ 836 h 842"/>
                <a:gd name="T54" fmla="*/ 477 w 842"/>
                <a:gd name="T55" fmla="*/ 557 h 842"/>
                <a:gd name="T56" fmla="*/ 480 w 842"/>
                <a:gd name="T57" fmla="*/ 557 h 842"/>
                <a:gd name="T58" fmla="*/ 684 w 842"/>
                <a:gd name="T59" fmla="*/ 753 h 842"/>
                <a:gd name="T60" fmla="*/ 753 w 842"/>
                <a:gd name="T61" fmla="*/ 676 h 842"/>
                <a:gd name="T62" fmla="*/ 557 w 842"/>
                <a:gd name="T63" fmla="*/ 477 h 842"/>
                <a:gd name="T64" fmla="*/ 560 w 842"/>
                <a:gd name="T65" fmla="*/ 475 h 842"/>
                <a:gd name="T66" fmla="*/ 842 w 842"/>
                <a:gd name="T67" fmla="*/ 469 h 842"/>
                <a:gd name="T68" fmla="*/ 836 w 842"/>
                <a:gd name="T69" fmla="*/ 36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2" h="842">
                  <a:moveTo>
                    <a:pt x="836" y="366"/>
                  </a:moveTo>
                  <a:lnTo>
                    <a:pt x="836" y="366"/>
                  </a:lnTo>
                  <a:lnTo>
                    <a:pt x="558" y="366"/>
                  </a:lnTo>
                  <a:lnTo>
                    <a:pt x="558" y="366"/>
                  </a:lnTo>
                  <a:cubicBezTo>
                    <a:pt x="555" y="366"/>
                    <a:pt x="552" y="368"/>
                    <a:pt x="552" y="371"/>
                  </a:cubicBezTo>
                  <a:lnTo>
                    <a:pt x="552" y="468"/>
                  </a:lnTo>
                  <a:cubicBezTo>
                    <a:pt x="552" y="472"/>
                    <a:pt x="550" y="477"/>
                    <a:pt x="547" y="480"/>
                  </a:cubicBezTo>
                  <a:lnTo>
                    <a:pt x="480" y="547"/>
                  </a:lnTo>
                  <a:cubicBezTo>
                    <a:pt x="477" y="550"/>
                    <a:pt x="473" y="552"/>
                    <a:pt x="468" y="552"/>
                  </a:cubicBezTo>
                  <a:lnTo>
                    <a:pt x="373" y="552"/>
                  </a:lnTo>
                  <a:cubicBezTo>
                    <a:pt x="369" y="552"/>
                    <a:pt x="364" y="550"/>
                    <a:pt x="361" y="547"/>
                  </a:cubicBezTo>
                  <a:lnTo>
                    <a:pt x="294" y="480"/>
                  </a:lnTo>
                  <a:cubicBezTo>
                    <a:pt x="291" y="477"/>
                    <a:pt x="289" y="472"/>
                    <a:pt x="289" y="468"/>
                  </a:cubicBezTo>
                  <a:lnTo>
                    <a:pt x="289" y="373"/>
                  </a:lnTo>
                  <a:cubicBezTo>
                    <a:pt x="289" y="368"/>
                    <a:pt x="291" y="364"/>
                    <a:pt x="294" y="361"/>
                  </a:cubicBezTo>
                  <a:lnTo>
                    <a:pt x="361" y="294"/>
                  </a:lnTo>
                  <a:cubicBezTo>
                    <a:pt x="364" y="291"/>
                    <a:pt x="369" y="289"/>
                    <a:pt x="373" y="289"/>
                  </a:cubicBezTo>
                  <a:lnTo>
                    <a:pt x="470" y="289"/>
                  </a:lnTo>
                  <a:cubicBezTo>
                    <a:pt x="473" y="289"/>
                    <a:pt x="475" y="286"/>
                    <a:pt x="475" y="283"/>
                  </a:cubicBezTo>
                  <a:lnTo>
                    <a:pt x="475" y="6"/>
                  </a:lnTo>
                  <a:cubicBezTo>
                    <a:pt x="475" y="3"/>
                    <a:pt x="473" y="0"/>
                    <a:pt x="470" y="0"/>
                  </a:cubicBezTo>
                  <a:lnTo>
                    <a:pt x="372" y="0"/>
                  </a:lnTo>
                  <a:cubicBezTo>
                    <a:pt x="369" y="0"/>
                    <a:pt x="366" y="3"/>
                    <a:pt x="366" y="6"/>
                  </a:cubicBezTo>
                  <a:lnTo>
                    <a:pt x="366" y="281"/>
                  </a:lnTo>
                  <a:cubicBezTo>
                    <a:pt x="366" y="282"/>
                    <a:pt x="366" y="283"/>
                    <a:pt x="364" y="284"/>
                  </a:cubicBezTo>
                  <a:lnTo>
                    <a:pt x="364" y="284"/>
                  </a:lnTo>
                  <a:cubicBezTo>
                    <a:pt x="363" y="285"/>
                    <a:pt x="362" y="284"/>
                    <a:pt x="361" y="283"/>
                  </a:cubicBezTo>
                  <a:lnTo>
                    <a:pt x="165" y="88"/>
                  </a:lnTo>
                  <a:cubicBezTo>
                    <a:pt x="163" y="86"/>
                    <a:pt x="160" y="86"/>
                    <a:pt x="157" y="88"/>
                  </a:cubicBezTo>
                  <a:lnTo>
                    <a:pt x="88" y="157"/>
                  </a:lnTo>
                  <a:cubicBezTo>
                    <a:pt x="86" y="159"/>
                    <a:pt x="86" y="163"/>
                    <a:pt x="88" y="165"/>
                  </a:cubicBezTo>
                  <a:lnTo>
                    <a:pt x="284" y="361"/>
                  </a:lnTo>
                  <a:cubicBezTo>
                    <a:pt x="285" y="361"/>
                    <a:pt x="285" y="363"/>
                    <a:pt x="284" y="364"/>
                  </a:cubicBezTo>
                  <a:lnTo>
                    <a:pt x="284" y="364"/>
                  </a:lnTo>
                  <a:cubicBezTo>
                    <a:pt x="284" y="365"/>
                    <a:pt x="283" y="366"/>
                    <a:pt x="282" y="366"/>
                  </a:cubicBezTo>
                  <a:lnTo>
                    <a:pt x="5" y="366"/>
                  </a:lnTo>
                  <a:cubicBezTo>
                    <a:pt x="2" y="366"/>
                    <a:pt x="0" y="368"/>
                    <a:pt x="0" y="371"/>
                  </a:cubicBezTo>
                  <a:lnTo>
                    <a:pt x="0" y="469"/>
                  </a:lnTo>
                  <a:cubicBezTo>
                    <a:pt x="0" y="472"/>
                    <a:pt x="2" y="475"/>
                    <a:pt x="5" y="475"/>
                  </a:cubicBezTo>
                  <a:lnTo>
                    <a:pt x="282" y="475"/>
                  </a:lnTo>
                  <a:cubicBezTo>
                    <a:pt x="283" y="475"/>
                    <a:pt x="284" y="475"/>
                    <a:pt x="284" y="477"/>
                  </a:cubicBezTo>
                  <a:lnTo>
                    <a:pt x="284" y="477"/>
                  </a:lnTo>
                  <a:cubicBezTo>
                    <a:pt x="285" y="478"/>
                    <a:pt x="285" y="479"/>
                    <a:pt x="284" y="480"/>
                  </a:cubicBezTo>
                  <a:lnTo>
                    <a:pt x="88" y="676"/>
                  </a:lnTo>
                  <a:cubicBezTo>
                    <a:pt x="86" y="678"/>
                    <a:pt x="86" y="681"/>
                    <a:pt x="88" y="684"/>
                  </a:cubicBezTo>
                  <a:lnTo>
                    <a:pt x="157" y="753"/>
                  </a:lnTo>
                  <a:cubicBezTo>
                    <a:pt x="160" y="755"/>
                    <a:pt x="163" y="755"/>
                    <a:pt x="165" y="753"/>
                  </a:cubicBezTo>
                  <a:lnTo>
                    <a:pt x="361" y="557"/>
                  </a:lnTo>
                  <a:cubicBezTo>
                    <a:pt x="362" y="556"/>
                    <a:pt x="363" y="556"/>
                    <a:pt x="364" y="557"/>
                  </a:cubicBezTo>
                  <a:cubicBezTo>
                    <a:pt x="365" y="557"/>
                    <a:pt x="366" y="558"/>
                    <a:pt x="366" y="560"/>
                  </a:cubicBezTo>
                  <a:lnTo>
                    <a:pt x="366" y="836"/>
                  </a:lnTo>
                  <a:cubicBezTo>
                    <a:pt x="366" y="839"/>
                    <a:pt x="369" y="842"/>
                    <a:pt x="372" y="842"/>
                  </a:cubicBezTo>
                  <a:lnTo>
                    <a:pt x="470" y="842"/>
                  </a:lnTo>
                  <a:cubicBezTo>
                    <a:pt x="473" y="842"/>
                    <a:pt x="475" y="839"/>
                    <a:pt x="475" y="836"/>
                  </a:cubicBezTo>
                  <a:lnTo>
                    <a:pt x="475" y="559"/>
                  </a:lnTo>
                  <a:cubicBezTo>
                    <a:pt x="475" y="558"/>
                    <a:pt x="476" y="557"/>
                    <a:pt x="477" y="557"/>
                  </a:cubicBezTo>
                  <a:lnTo>
                    <a:pt x="477" y="557"/>
                  </a:lnTo>
                  <a:cubicBezTo>
                    <a:pt x="478" y="556"/>
                    <a:pt x="480" y="556"/>
                    <a:pt x="480" y="557"/>
                  </a:cubicBezTo>
                  <a:lnTo>
                    <a:pt x="676" y="753"/>
                  </a:lnTo>
                  <a:cubicBezTo>
                    <a:pt x="678" y="755"/>
                    <a:pt x="682" y="755"/>
                    <a:pt x="684" y="753"/>
                  </a:cubicBezTo>
                  <a:lnTo>
                    <a:pt x="753" y="684"/>
                  </a:lnTo>
                  <a:cubicBezTo>
                    <a:pt x="755" y="681"/>
                    <a:pt x="755" y="678"/>
                    <a:pt x="753" y="676"/>
                  </a:cubicBezTo>
                  <a:lnTo>
                    <a:pt x="558" y="480"/>
                  </a:lnTo>
                  <a:cubicBezTo>
                    <a:pt x="557" y="479"/>
                    <a:pt x="556" y="478"/>
                    <a:pt x="557" y="477"/>
                  </a:cubicBezTo>
                  <a:lnTo>
                    <a:pt x="557" y="477"/>
                  </a:lnTo>
                  <a:cubicBezTo>
                    <a:pt x="558" y="475"/>
                    <a:pt x="559" y="475"/>
                    <a:pt x="560" y="475"/>
                  </a:cubicBezTo>
                  <a:lnTo>
                    <a:pt x="836" y="475"/>
                  </a:lnTo>
                  <a:cubicBezTo>
                    <a:pt x="839" y="475"/>
                    <a:pt x="842" y="472"/>
                    <a:pt x="842" y="469"/>
                  </a:cubicBezTo>
                  <a:lnTo>
                    <a:pt x="842" y="371"/>
                  </a:lnTo>
                  <a:cubicBezTo>
                    <a:pt x="842" y="368"/>
                    <a:pt x="839" y="366"/>
                    <a:pt x="836" y="3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4" name="Group 3">
            <a:extLst>
              <a:ext uri="{FF2B5EF4-FFF2-40B4-BE49-F238E27FC236}">
                <a16:creationId xmlns:a16="http://schemas.microsoft.com/office/drawing/2014/main" id="{182821F9-50BC-1E9D-E323-98F0B34B5E68}"/>
              </a:ext>
            </a:extLst>
          </p:cNvPr>
          <p:cNvGrpSpPr/>
          <p:nvPr userDrawn="1"/>
        </p:nvGrpSpPr>
        <p:grpSpPr>
          <a:xfrm flipV="1">
            <a:off x="2692400" y="0"/>
            <a:ext cx="1908031" cy="5159677"/>
            <a:chOff x="7770001" y="-530766"/>
            <a:chExt cx="1908031" cy="5159677"/>
          </a:xfrm>
        </p:grpSpPr>
        <p:cxnSp>
          <p:nvCxnSpPr>
            <p:cNvPr id="5" name="Straight Connector 4">
              <a:extLst>
                <a:ext uri="{FF2B5EF4-FFF2-40B4-BE49-F238E27FC236}">
                  <a16:creationId xmlns:a16="http://schemas.microsoft.com/office/drawing/2014/main" id="{493DE99F-84BC-0D14-8DDC-E3809EF0669C}"/>
                </a:ext>
              </a:extLst>
            </p:cNvPr>
            <p:cNvCxnSpPr>
              <a:cxnSpLocks/>
            </p:cNvCxnSpPr>
            <p:nvPr userDrawn="1"/>
          </p:nvCxnSpPr>
          <p:spPr>
            <a:xfrm>
              <a:off x="8674849" y="466725"/>
              <a:ext cx="0" cy="416218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6EE756-A1A7-1182-42E8-C1E707ACD7EC}"/>
                </a:ext>
              </a:extLst>
            </p:cNvPr>
            <p:cNvCxnSpPr>
              <a:cxnSpLocks/>
            </p:cNvCxnSpPr>
            <p:nvPr userDrawn="1"/>
          </p:nvCxnSpPr>
          <p:spPr>
            <a:xfrm flipH="1" flipV="1">
              <a:off x="7770001" y="466725"/>
              <a:ext cx="90484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BB35AC-CBDE-7010-A37C-9FEF0990BF16}"/>
                </a:ext>
              </a:extLst>
            </p:cNvPr>
            <p:cNvCxnSpPr>
              <a:cxnSpLocks/>
            </p:cNvCxnSpPr>
            <p:nvPr userDrawn="1"/>
          </p:nvCxnSpPr>
          <p:spPr>
            <a:xfrm flipH="1">
              <a:off x="8674100" y="-530766"/>
              <a:ext cx="1003932" cy="99749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2" name="Picture Placeholder 11">
            <a:extLst>
              <a:ext uri="{FF2B5EF4-FFF2-40B4-BE49-F238E27FC236}">
                <a16:creationId xmlns:a16="http://schemas.microsoft.com/office/drawing/2014/main" id="{A5E691BD-84CD-7AE6-C022-6C52D278BE2F}"/>
              </a:ext>
            </a:extLst>
          </p:cNvPr>
          <p:cNvSpPr>
            <a:spLocks noGrp="1"/>
          </p:cNvSpPr>
          <p:nvPr userDrawn="1">
            <p:ph type="pic" sz="quarter" idx="10" hasCustomPrompt="1"/>
          </p:nvPr>
        </p:nvSpPr>
        <p:spPr>
          <a:xfrm>
            <a:off x="5523105" y="731958"/>
            <a:ext cx="1583167" cy="1584437"/>
          </a:xfrm>
          <a:prstGeom prst="ellipse">
            <a:avLst/>
          </a:prstGeom>
          <a:solidFill>
            <a:srgbClr val="FFFFFF"/>
          </a:solidFill>
        </p:spPr>
        <p:txBody>
          <a:bodyPr anchor="ctr"/>
          <a:lstStyle>
            <a:lvl1pPr marL="0" indent="0" algn="ctr">
              <a:lnSpc>
                <a:spcPct val="100000"/>
              </a:lnSpc>
              <a:buNone/>
              <a:defRPr sz="1600" b="0">
                <a:solidFill>
                  <a:schemeClr val="tx2"/>
                </a:solidFill>
              </a:defRPr>
            </a:lvl1pPr>
          </a:lstStyle>
          <a:p>
            <a:r>
              <a:rPr lang="en-AU" dirty="0"/>
              <a:t>Headshot</a:t>
            </a:r>
          </a:p>
        </p:txBody>
      </p:sp>
      <p:sp>
        <p:nvSpPr>
          <p:cNvPr id="14" name="Content Placeholder 2">
            <a:extLst>
              <a:ext uri="{FF2B5EF4-FFF2-40B4-BE49-F238E27FC236}">
                <a16:creationId xmlns:a16="http://schemas.microsoft.com/office/drawing/2014/main" id="{2689255F-A0AB-3484-BD7E-E3003E72F7D5}"/>
              </a:ext>
            </a:extLst>
          </p:cNvPr>
          <p:cNvSpPr>
            <a:spLocks noGrp="1"/>
          </p:cNvSpPr>
          <p:nvPr userDrawn="1">
            <p:ph idx="13" hasCustomPrompt="1"/>
          </p:nvPr>
        </p:nvSpPr>
        <p:spPr>
          <a:xfrm>
            <a:off x="4492701" y="2632076"/>
            <a:ext cx="3643975" cy="328412"/>
          </a:xfrm>
          <a:prstGeom prst="rect">
            <a:avLst/>
          </a:prstGeom>
        </p:spPr>
        <p:txBody>
          <a:bodyPr lIns="0" tIns="0" rIns="0" bIns="0"/>
          <a:lstStyle>
            <a:lvl1pPr marL="0" indent="0" algn="ctr">
              <a:lnSpc>
                <a:spcPct val="100000"/>
              </a:lnSpc>
              <a:spcBef>
                <a:spcPts val="0"/>
              </a:spcBef>
              <a:spcAft>
                <a:spcPts val="0"/>
              </a:spcAft>
              <a:buNone/>
              <a:defRPr sz="1600" b="1" i="0">
                <a:solidFill>
                  <a:schemeClr val="accent1"/>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marL="0" marR="0" lvl="0" indent="0" algn="ctr"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lang="en-GB" dirty="0" err="1"/>
              <a:t>Firstname</a:t>
            </a:r>
            <a:r>
              <a:rPr lang="en-GB" dirty="0"/>
              <a:t> </a:t>
            </a:r>
            <a:r>
              <a:rPr lang="en-GB" dirty="0" err="1"/>
              <a:t>Lastname</a:t>
            </a:r>
            <a:endParaRPr lang="en-GB" dirty="0"/>
          </a:p>
        </p:txBody>
      </p:sp>
      <p:sp>
        <p:nvSpPr>
          <p:cNvPr id="18" name="TextBox 17">
            <a:extLst>
              <a:ext uri="{FF2B5EF4-FFF2-40B4-BE49-F238E27FC236}">
                <a16:creationId xmlns:a16="http://schemas.microsoft.com/office/drawing/2014/main" id="{2F30EF36-9DE0-6273-9B62-D1510B255727}"/>
              </a:ext>
            </a:extLst>
          </p:cNvPr>
          <p:cNvSpPr txBox="1"/>
          <p:nvPr userDrawn="1"/>
        </p:nvSpPr>
        <p:spPr>
          <a:xfrm>
            <a:off x="1104900" y="4093190"/>
            <a:ext cx="1869438" cy="138499"/>
          </a:xfrm>
          <a:prstGeom prst="rect">
            <a:avLst/>
          </a:prstGeom>
          <a:noFill/>
        </p:spPr>
        <p:txBody>
          <a:bodyPr wrap="square" lIns="0" tIns="0" rIns="0" bIns="0" rtlCol="0">
            <a:spAutoFit/>
          </a:bodyPr>
          <a:lstStyle/>
          <a:p>
            <a:r>
              <a:rPr lang="en-GB" sz="900" spc="120" baseline="0" dirty="0">
                <a:solidFill>
                  <a:srgbClr val="3C533C"/>
                </a:solidFill>
                <a:latin typeface="Figtree" pitchFamily="2" charset="0"/>
              </a:rPr>
              <a:t>SLRCONSULTING.COM</a:t>
            </a:r>
          </a:p>
        </p:txBody>
      </p:sp>
      <p:sp>
        <p:nvSpPr>
          <p:cNvPr id="15" name="Content Placeholder 2">
            <a:extLst>
              <a:ext uri="{FF2B5EF4-FFF2-40B4-BE49-F238E27FC236}">
                <a16:creationId xmlns:a16="http://schemas.microsoft.com/office/drawing/2014/main" id="{1288E8FB-6F47-B153-B513-AFCB0582A5F3}"/>
              </a:ext>
            </a:extLst>
          </p:cNvPr>
          <p:cNvSpPr>
            <a:spLocks noGrp="1"/>
          </p:cNvSpPr>
          <p:nvPr>
            <p:ph idx="14" hasCustomPrompt="1"/>
          </p:nvPr>
        </p:nvSpPr>
        <p:spPr>
          <a:xfrm>
            <a:off x="4492701" y="2960488"/>
            <a:ext cx="3643975" cy="489248"/>
          </a:xfrm>
          <a:prstGeom prst="rect">
            <a:avLst/>
          </a:prstGeom>
        </p:spPr>
        <p:txBody>
          <a:bodyPr lIns="0" tIns="0" rIns="0" bIns="0"/>
          <a:lstStyle>
            <a:lvl1pPr marL="0" indent="0" algn="ctr">
              <a:lnSpc>
                <a:spcPct val="100000"/>
              </a:lnSpc>
              <a:spcBef>
                <a:spcPts val="0"/>
              </a:spcBef>
              <a:spcAft>
                <a:spcPts val="0"/>
              </a:spcAft>
              <a:buNone/>
              <a:defRPr sz="1400" b="0" i="1">
                <a:solidFill>
                  <a:schemeClr val="accent4"/>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a:t>Job title goes here</a:t>
            </a:r>
          </a:p>
        </p:txBody>
      </p:sp>
      <p:sp>
        <p:nvSpPr>
          <p:cNvPr id="16" name="Content Placeholder 2">
            <a:extLst>
              <a:ext uri="{FF2B5EF4-FFF2-40B4-BE49-F238E27FC236}">
                <a16:creationId xmlns:a16="http://schemas.microsoft.com/office/drawing/2014/main" id="{EF820AD1-122E-AEF5-31DC-316995E85C38}"/>
              </a:ext>
            </a:extLst>
          </p:cNvPr>
          <p:cNvSpPr>
            <a:spLocks noGrp="1"/>
          </p:cNvSpPr>
          <p:nvPr>
            <p:ph idx="15" hasCustomPrompt="1"/>
          </p:nvPr>
        </p:nvSpPr>
        <p:spPr>
          <a:xfrm>
            <a:off x="4492701" y="3271839"/>
            <a:ext cx="3643975" cy="684212"/>
          </a:xfrm>
          <a:prstGeom prst="rect">
            <a:avLst/>
          </a:prstGeom>
        </p:spPr>
        <p:txBody>
          <a:bodyPr lIns="0" tIns="0" rIns="0" bIns="0"/>
          <a:lstStyle>
            <a:lvl1pPr marL="0" indent="0" algn="ctr">
              <a:lnSpc>
                <a:spcPct val="100000"/>
              </a:lnSpc>
              <a:spcBef>
                <a:spcPts val="0"/>
              </a:spcBef>
              <a:spcAft>
                <a:spcPts val="0"/>
              </a:spcAft>
              <a:buNone/>
              <a:defRPr sz="1400" b="0" i="0">
                <a:solidFill>
                  <a:schemeClr val="accent1"/>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a:t>M +0000 000 000</a:t>
            </a:r>
          </a:p>
          <a:p>
            <a:pPr lvl="0"/>
            <a:r>
              <a:rPr lang="en-GB" dirty="0"/>
              <a:t>E alastname@slrconsulting.com</a:t>
            </a:r>
            <a:endParaRPr lang="en-US" dirty="0"/>
          </a:p>
        </p:txBody>
      </p:sp>
    </p:spTree>
    <p:extLst>
      <p:ext uri="{BB962C8B-B14F-4D97-AF65-F5344CB8AC3E}">
        <p14:creationId xmlns:p14="http://schemas.microsoft.com/office/powerpoint/2010/main" val="3629365975"/>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Slide, 2 Presenter Profile">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AD35AA-E7E0-3A88-E3A4-A1D87A7791AA}"/>
              </a:ext>
            </a:extLst>
          </p:cNvPr>
          <p:cNvSpPr txBox="1"/>
          <p:nvPr userDrawn="1"/>
        </p:nvSpPr>
        <p:spPr>
          <a:xfrm>
            <a:off x="991319" y="1997075"/>
            <a:ext cx="2196244" cy="1080120"/>
          </a:xfrm>
          <a:prstGeom prst="rect">
            <a:avLst/>
          </a:prstGeom>
          <a:noFill/>
        </p:spPr>
        <p:txBody>
          <a:bodyPr wrap="square" rtlCol="0">
            <a:spAutoFit/>
          </a:bodyPr>
          <a:lstStyle/>
          <a:p>
            <a:pPr>
              <a:lnSpc>
                <a:spcPct val="90000"/>
              </a:lnSpc>
            </a:pPr>
            <a:r>
              <a:rPr kumimoji="0" lang="en-GB" sz="2400" b="0" i="0" u="none" strike="noStrike" kern="1200" cap="none" spc="0" normalizeH="0" baseline="0" noProof="0" dirty="0">
                <a:ln>
                  <a:noFill/>
                </a:ln>
                <a:solidFill>
                  <a:schemeClr val="accent1"/>
                </a:solidFill>
                <a:effectLst/>
                <a:uLnTx/>
                <a:uFillTx/>
                <a:latin typeface="Albra Light" panose="02000400000000000000" pitchFamily="2" charset="0"/>
                <a:ea typeface="+mj-ea"/>
                <a:cs typeface="+mj-cs"/>
              </a:rPr>
              <a:t>Making Sustainability Happen</a:t>
            </a:r>
            <a:endParaRPr lang="en-AU" sz="1600" dirty="0">
              <a:solidFill>
                <a:schemeClr val="accent1"/>
              </a:solidFill>
            </a:endParaRPr>
          </a:p>
        </p:txBody>
      </p:sp>
      <p:grpSp>
        <p:nvGrpSpPr>
          <p:cNvPr id="11" name="Group 10">
            <a:extLst>
              <a:ext uri="{FF2B5EF4-FFF2-40B4-BE49-F238E27FC236}">
                <a16:creationId xmlns:a16="http://schemas.microsoft.com/office/drawing/2014/main" id="{1F348D33-0531-4E5D-F328-8207640547FE}"/>
              </a:ext>
            </a:extLst>
          </p:cNvPr>
          <p:cNvGrpSpPr/>
          <p:nvPr userDrawn="1"/>
        </p:nvGrpSpPr>
        <p:grpSpPr>
          <a:xfrm>
            <a:off x="1115616" y="784113"/>
            <a:ext cx="959545" cy="959545"/>
            <a:chOff x="2195513" y="1900237"/>
            <a:chExt cx="1317626" cy="1317626"/>
          </a:xfrm>
          <a:solidFill>
            <a:schemeClr val="tx2"/>
          </a:solidFill>
        </p:grpSpPr>
        <p:sp>
          <p:nvSpPr>
            <p:cNvPr id="6" name="Freeform 5">
              <a:extLst>
                <a:ext uri="{FF2B5EF4-FFF2-40B4-BE49-F238E27FC236}">
                  <a16:creationId xmlns:a16="http://schemas.microsoft.com/office/drawing/2014/main" id="{96F0C597-C9A4-6465-25C5-606796103D2C}"/>
                </a:ext>
              </a:extLst>
            </p:cNvPr>
            <p:cNvSpPr>
              <a:spLocks/>
            </p:cNvSpPr>
            <p:nvPr userDrawn="1"/>
          </p:nvSpPr>
          <p:spPr bwMode="auto">
            <a:xfrm>
              <a:off x="3136901" y="1900237"/>
              <a:ext cx="376238" cy="376238"/>
            </a:xfrm>
            <a:custGeom>
              <a:avLst/>
              <a:gdLst>
                <a:gd name="T0" fmla="*/ 235 w 241"/>
                <a:gd name="T1" fmla="*/ 0 h 240"/>
                <a:gd name="T2" fmla="*/ 235 w 241"/>
                <a:gd name="T3" fmla="*/ 0 h 240"/>
                <a:gd name="T4" fmla="*/ 5 w 241"/>
                <a:gd name="T5" fmla="*/ 0 h 240"/>
                <a:gd name="T6" fmla="*/ 0 w 241"/>
                <a:gd name="T7" fmla="*/ 6 h 240"/>
                <a:gd name="T8" fmla="*/ 0 w 241"/>
                <a:gd name="T9" fmla="*/ 102 h 240"/>
                <a:gd name="T10" fmla="*/ 5 w 241"/>
                <a:gd name="T11" fmla="*/ 108 h 240"/>
                <a:gd name="T12" fmla="*/ 132 w 241"/>
                <a:gd name="T13" fmla="*/ 108 h 240"/>
                <a:gd name="T14" fmla="*/ 132 w 241"/>
                <a:gd name="T15" fmla="*/ 235 h 240"/>
                <a:gd name="T16" fmla="*/ 138 w 241"/>
                <a:gd name="T17" fmla="*/ 240 h 240"/>
                <a:gd name="T18" fmla="*/ 235 w 241"/>
                <a:gd name="T19" fmla="*/ 240 h 240"/>
                <a:gd name="T20" fmla="*/ 241 w 241"/>
                <a:gd name="T21" fmla="*/ 235 h 240"/>
                <a:gd name="T22" fmla="*/ 241 w 241"/>
                <a:gd name="T23" fmla="*/ 6 h 240"/>
                <a:gd name="T24" fmla="*/ 235 w 24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40">
                  <a:moveTo>
                    <a:pt x="235" y="0"/>
                  </a:moveTo>
                  <a:lnTo>
                    <a:pt x="235" y="0"/>
                  </a:lnTo>
                  <a:lnTo>
                    <a:pt x="5" y="0"/>
                  </a:lnTo>
                  <a:cubicBezTo>
                    <a:pt x="2" y="0"/>
                    <a:pt x="0" y="3"/>
                    <a:pt x="0" y="6"/>
                  </a:cubicBezTo>
                  <a:lnTo>
                    <a:pt x="0" y="102"/>
                  </a:lnTo>
                  <a:cubicBezTo>
                    <a:pt x="0" y="106"/>
                    <a:pt x="2" y="108"/>
                    <a:pt x="5" y="108"/>
                  </a:cubicBezTo>
                  <a:lnTo>
                    <a:pt x="132" y="108"/>
                  </a:lnTo>
                  <a:lnTo>
                    <a:pt x="132" y="235"/>
                  </a:lnTo>
                  <a:cubicBezTo>
                    <a:pt x="132" y="238"/>
                    <a:pt x="134" y="240"/>
                    <a:pt x="138" y="240"/>
                  </a:cubicBezTo>
                  <a:lnTo>
                    <a:pt x="235" y="240"/>
                  </a:lnTo>
                  <a:cubicBezTo>
                    <a:pt x="238" y="240"/>
                    <a:pt x="241" y="238"/>
                    <a:pt x="241" y="235"/>
                  </a:cubicBezTo>
                  <a:lnTo>
                    <a:pt x="241" y="6"/>
                  </a:lnTo>
                  <a:cubicBezTo>
                    <a:pt x="241" y="3"/>
                    <a:pt x="238" y="0"/>
                    <a:pt x="23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 name="Freeform 6">
              <a:extLst>
                <a:ext uri="{FF2B5EF4-FFF2-40B4-BE49-F238E27FC236}">
                  <a16:creationId xmlns:a16="http://schemas.microsoft.com/office/drawing/2014/main" id="{A5F9F830-D31F-48DC-D935-192996FF19D7}"/>
                </a:ext>
              </a:extLst>
            </p:cNvPr>
            <p:cNvSpPr>
              <a:spLocks/>
            </p:cNvSpPr>
            <p:nvPr userDrawn="1"/>
          </p:nvSpPr>
          <p:spPr bwMode="auto">
            <a:xfrm>
              <a:off x="2195513" y="1900237"/>
              <a:ext cx="1317625" cy="1317626"/>
            </a:xfrm>
            <a:custGeom>
              <a:avLst/>
              <a:gdLst>
                <a:gd name="T0" fmla="*/ 836 w 842"/>
                <a:gd name="T1" fmla="*/ 366 h 842"/>
                <a:gd name="T2" fmla="*/ 558 w 842"/>
                <a:gd name="T3" fmla="*/ 366 h 842"/>
                <a:gd name="T4" fmla="*/ 552 w 842"/>
                <a:gd name="T5" fmla="*/ 468 h 842"/>
                <a:gd name="T6" fmla="*/ 480 w 842"/>
                <a:gd name="T7" fmla="*/ 547 h 842"/>
                <a:gd name="T8" fmla="*/ 373 w 842"/>
                <a:gd name="T9" fmla="*/ 552 h 842"/>
                <a:gd name="T10" fmla="*/ 294 w 842"/>
                <a:gd name="T11" fmla="*/ 480 h 842"/>
                <a:gd name="T12" fmla="*/ 289 w 842"/>
                <a:gd name="T13" fmla="*/ 373 h 842"/>
                <a:gd name="T14" fmla="*/ 361 w 842"/>
                <a:gd name="T15" fmla="*/ 294 h 842"/>
                <a:gd name="T16" fmla="*/ 470 w 842"/>
                <a:gd name="T17" fmla="*/ 289 h 842"/>
                <a:gd name="T18" fmla="*/ 475 w 842"/>
                <a:gd name="T19" fmla="*/ 6 h 842"/>
                <a:gd name="T20" fmla="*/ 372 w 842"/>
                <a:gd name="T21" fmla="*/ 0 h 842"/>
                <a:gd name="T22" fmla="*/ 366 w 842"/>
                <a:gd name="T23" fmla="*/ 281 h 842"/>
                <a:gd name="T24" fmla="*/ 364 w 842"/>
                <a:gd name="T25" fmla="*/ 284 h 842"/>
                <a:gd name="T26" fmla="*/ 165 w 842"/>
                <a:gd name="T27" fmla="*/ 88 h 842"/>
                <a:gd name="T28" fmla="*/ 88 w 842"/>
                <a:gd name="T29" fmla="*/ 157 h 842"/>
                <a:gd name="T30" fmla="*/ 284 w 842"/>
                <a:gd name="T31" fmla="*/ 361 h 842"/>
                <a:gd name="T32" fmla="*/ 284 w 842"/>
                <a:gd name="T33" fmla="*/ 364 h 842"/>
                <a:gd name="T34" fmla="*/ 5 w 842"/>
                <a:gd name="T35" fmla="*/ 366 h 842"/>
                <a:gd name="T36" fmla="*/ 0 w 842"/>
                <a:gd name="T37" fmla="*/ 469 h 842"/>
                <a:gd name="T38" fmla="*/ 282 w 842"/>
                <a:gd name="T39" fmla="*/ 475 h 842"/>
                <a:gd name="T40" fmla="*/ 284 w 842"/>
                <a:gd name="T41" fmla="*/ 477 h 842"/>
                <a:gd name="T42" fmla="*/ 88 w 842"/>
                <a:gd name="T43" fmla="*/ 676 h 842"/>
                <a:gd name="T44" fmla="*/ 157 w 842"/>
                <a:gd name="T45" fmla="*/ 753 h 842"/>
                <a:gd name="T46" fmla="*/ 361 w 842"/>
                <a:gd name="T47" fmla="*/ 557 h 842"/>
                <a:gd name="T48" fmla="*/ 366 w 842"/>
                <a:gd name="T49" fmla="*/ 560 h 842"/>
                <a:gd name="T50" fmla="*/ 372 w 842"/>
                <a:gd name="T51" fmla="*/ 842 h 842"/>
                <a:gd name="T52" fmla="*/ 475 w 842"/>
                <a:gd name="T53" fmla="*/ 836 h 842"/>
                <a:gd name="T54" fmla="*/ 477 w 842"/>
                <a:gd name="T55" fmla="*/ 557 h 842"/>
                <a:gd name="T56" fmla="*/ 480 w 842"/>
                <a:gd name="T57" fmla="*/ 557 h 842"/>
                <a:gd name="T58" fmla="*/ 684 w 842"/>
                <a:gd name="T59" fmla="*/ 753 h 842"/>
                <a:gd name="T60" fmla="*/ 753 w 842"/>
                <a:gd name="T61" fmla="*/ 676 h 842"/>
                <a:gd name="T62" fmla="*/ 557 w 842"/>
                <a:gd name="T63" fmla="*/ 477 h 842"/>
                <a:gd name="T64" fmla="*/ 560 w 842"/>
                <a:gd name="T65" fmla="*/ 475 h 842"/>
                <a:gd name="T66" fmla="*/ 842 w 842"/>
                <a:gd name="T67" fmla="*/ 469 h 842"/>
                <a:gd name="T68" fmla="*/ 836 w 842"/>
                <a:gd name="T69" fmla="*/ 36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2" h="842">
                  <a:moveTo>
                    <a:pt x="836" y="366"/>
                  </a:moveTo>
                  <a:lnTo>
                    <a:pt x="836" y="366"/>
                  </a:lnTo>
                  <a:lnTo>
                    <a:pt x="558" y="366"/>
                  </a:lnTo>
                  <a:lnTo>
                    <a:pt x="558" y="366"/>
                  </a:lnTo>
                  <a:cubicBezTo>
                    <a:pt x="555" y="366"/>
                    <a:pt x="552" y="368"/>
                    <a:pt x="552" y="371"/>
                  </a:cubicBezTo>
                  <a:lnTo>
                    <a:pt x="552" y="468"/>
                  </a:lnTo>
                  <a:cubicBezTo>
                    <a:pt x="552" y="472"/>
                    <a:pt x="550" y="477"/>
                    <a:pt x="547" y="480"/>
                  </a:cubicBezTo>
                  <a:lnTo>
                    <a:pt x="480" y="547"/>
                  </a:lnTo>
                  <a:cubicBezTo>
                    <a:pt x="477" y="550"/>
                    <a:pt x="473" y="552"/>
                    <a:pt x="468" y="552"/>
                  </a:cubicBezTo>
                  <a:lnTo>
                    <a:pt x="373" y="552"/>
                  </a:lnTo>
                  <a:cubicBezTo>
                    <a:pt x="369" y="552"/>
                    <a:pt x="364" y="550"/>
                    <a:pt x="361" y="547"/>
                  </a:cubicBezTo>
                  <a:lnTo>
                    <a:pt x="294" y="480"/>
                  </a:lnTo>
                  <a:cubicBezTo>
                    <a:pt x="291" y="477"/>
                    <a:pt x="289" y="472"/>
                    <a:pt x="289" y="468"/>
                  </a:cubicBezTo>
                  <a:lnTo>
                    <a:pt x="289" y="373"/>
                  </a:lnTo>
                  <a:cubicBezTo>
                    <a:pt x="289" y="368"/>
                    <a:pt x="291" y="364"/>
                    <a:pt x="294" y="361"/>
                  </a:cubicBezTo>
                  <a:lnTo>
                    <a:pt x="361" y="294"/>
                  </a:lnTo>
                  <a:cubicBezTo>
                    <a:pt x="364" y="291"/>
                    <a:pt x="369" y="289"/>
                    <a:pt x="373" y="289"/>
                  </a:cubicBezTo>
                  <a:lnTo>
                    <a:pt x="470" y="289"/>
                  </a:lnTo>
                  <a:cubicBezTo>
                    <a:pt x="473" y="289"/>
                    <a:pt x="475" y="286"/>
                    <a:pt x="475" y="283"/>
                  </a:cubicBezTo>
                  <a:lnTo>
                    <a:pt x="475" y="6"/>
                  </a:lnTo>
                  <a:cubicBezTo>
                    <a:pt x="475" y="3"/>
                    <a:pt x="473" y="0"/>
                    <a:pt x="470" y="0"/>
                  </a:cubicBezTo>
                  <a:lnTo>
                    <a:pt x="372" y="0"/>
                  </a:lnTo>
                  <a:cubicBezTo>
                    <a:pt x="369" y="0"/>
                    <a:pt x="366" y="3"/>
                    <a:pt x="366" y="6"/>
                  </a:cubicBezTo>
                  <a:lnTo>
                    <a:pt x="366" y="281"/>
                  </a:lnTo>
                  <a:cubicBezTo>
                    <a:pt x="366" y="282"/>
                    <a:pt x="366" y="283"/>
                    <a:pt x="364" y="284"/>
                  </a:cubicBezTo>
                  <a:lnTo>
                    <a:pt x="364" y="284"/>
                  </a:lnTo>
                  <a:cubicBezTo>
                    <a:pt x="363" y="285"/>
                    <a:pt x="362" y="284"/>
                    <a:pt x="361" y="283"/>
                  </a:cubicBezTo>
                  <a:lnTo>
                    <a:pt x="165" y="88"/>
                  </a:lnTo>
                  <a:cubicBezTo>
                    <a:pt x="163" y="86"/>
                    <a:pt x="160" y="86"/>
                    <a:pt x="157" y="88"/>
                  </a:cubicBezTo>
                  <a:lnTo>
                    <a:pt x="88" y="157"/>
                  </a:lnTo>
                  <a:cubicBezTo>
                    <a:pt x="86" y="159"/>
                    <a:pt x="86" y="163"/>
                    <a:pt x="88" y="165"/>
                  </a:cubicBezTo>
                  <a:lnTo>
                    <a:pt x="284" y="361"/>
                  </a:lnTo>
                  <a:cubicBezTo>
                    <a:pt x="285" y="361"/>
                    <a:pt x="285" y="363"/>
                    <a:pt x="284" y="364"/>
                  </a:cubicBezTo>
                  <a:lnTo>
                    <a:pt x="284" y="364"/>
                  </a:lnTo>
                  <a:cubicBezTo>
                    <a:pt x="284" y="365"/>
                    <a:pt x="283" y="366"/>
                    <a:pt x="282" y="366"/>
                  </a:cubicBezTo>
                  <a:lnTo>
                    <a:pt x="5" y="366"/>
                  </a:lnTo>
                  <a:cubicBezTo>
                    <a:pt x="2" y="366"/>
                    <a:pt x="0" y="368"/>
                    <a:pt x="0" y="371"/>
                  </a:cubicBezTo>
                  <a:lnTo>
                    <a:pt x="0" y="469"/>
                  </a:lnTo>
                  <a:cubicBezTo>
                    <a:pt x="0" y="472"/>
                    <a:pt x="2" y="475"/>
                    <a:pt x="5" y="475"/>
                  </a:cubicBezTo>
                  <a:lnTo>
                    <a:pt x="282" y="475"/>
                  </a:lnTo>
                  <a:cubicBezTo>
                    <a:pt x="283" y="475"/>
                    <a:pt x="284" y="475"/>
                    <a:pt x="284" y="477"/>
                  </a:cubicBezTo>
                  <a:lnTo>
                    <a:pt x="284" y="477"/>
                  </a:lnTo>
                  <a:cubicBezTo>
                    <a:pt x="285" y="478"/>
                    <a:pt x="285" y="479"/>
                    <a:pt x="284" y="480"/>
                  </a:cubicBezTo>
                  <a:lnTo>
                    <a:pt x="88" y="676"/>
                  </a:lnTo>
                  <a:cubicBezTo>
                    <a:pt x="86" y="678"/>
                    <a:pt x="86" y="681"/>
                    <a:pt x="88" y="684"/>
                  </a:cubicBezTo>
                  <a:lnTo>
                    <a:pt x="157" y="753"/>
                  </a:lnTo>
                  <a:cubicBezTo>
                    <a:pt x="160" y="755"/>
                    <a:pt x="163" y="755"/>
                    <a:pt x="165" y="753"/>
                  </a:cubicBezTo>
                  <a:lnTo>
                    <a:pt x="361" y="557"/>
                  </a:lnTo>
                  <a:cubicBezTo>
                    <a:pt x="362" y="556"/>
                    <a:pt x="363" y="556"/>
                    <a:pt x="364" y="557"/>
                  </a:cubicBezTo>
                  <a:cubicBezTo>
                    <a:pt x="365" y="557"/>
                    <a:pt x="366" y="558"/>
                    <a:pt x="366" y="560"/>
                  </a:cubicBezTo>
                  <a:lnTo>
                    <a:pt x="366" y="836"/>
                  </a:lnTo>
                  <a:cubicBezTo>
                    <a:pt x="366" y="839"/>
                    <a:pt x="369" y="842"/>
                    <a:pt x="372" y="842"/>
                  </a:cubicBezTo>
                  <a:lnTo>
                    <a:pt x="470" y="842"/>
                  </a:lnTo>
                  <a:cubicBezTo>
                    <a:pt x="473" y="842"/>
                    <a:pt x="475" y="839"/>
                    <a:pt x="475" y="836"/>
                  </a:cubicBezTo>
                  <a:lnTo>
                    <a:pt x="475" y="559"/>
                  </a:lnTo>
                  <a:cubicBezTo>
                    <a:pt x="475" y="558"/>
                    <a:pt x="476" y="557"/>
                    <a:pt x="477" y="557"/>
                  </a:cubicBezTo>
                  <a:lnTo>
                    <a:pt x="477" y="557"/>
                  </a:lnTo>
                  <a:cubicBezTo>
                    <a:pt x="478" y="556"/>
                    <a:pt x="480" y="556"/>
                    <a:pt x="480" y="557"/>
                  </a:cubicBezTo>
                  <a:lnTo>
                    <a:pt x="676" y="753"/>
                  </a:lnTo>
                  <a:cubicBezTo>
                    <a:pt x="678" y="755"/>
                    <a:pt x="682" y="755"/>
                    <a:pt x="684" y="753"/>
                  </a:cubicBezTo>
                  <a:lnTo>
                    <a:pt x="753" y="684"/>
                  </a:lnTo>
                  <a:cubicBezTo>
                    <a:pt x="755" y="681"/>
                    <a:pt x="755" y="678"/>
                    <a:pt x="753" y="676"/>
                  </a:cubicBezTo>
                  <a:lnTo>
                    <a:pt x="558" y="480"/>
                  </a:lnTo>
                  <a:cubicBezTo>
                    <a:pt x="557" y="479"/>
                    <a:pt x="556" y="478"/>
                    <a:pt x="557" y="477"/>
                  </a:cubicBezTo>
                  <a:lnTo>
                    <a:pt x="557" y="477"/>
                  </a:lnTo>
                  <a:cubicBezTo>
                    <a:pt x="558" y="475"/>
                    <a:pt x="559" y="475"/>
                    <a:pt x="560" y="475"/>
                  </a:cubicBezTo>
                  <a:lnTo>
                    <a:pt x="836" y="475"/>
                  </a:lnTo>
                  <a:cubicBezTo>
                    <a:pt x="839" y="475"/>
                    <a:pt x="842" y="472"/>
                    <a:pt x="842" y="469"/>
                  </a:cubicBezTo>
                  <a:lnTo>
                    <a:pt x="842" y="371"/>
                  </a:lnTo>
                  <a:cubicBezTo>
                    <a:pt x="842" y="368"/>
                    <a:pt x="839" y="366"/>
                    <a:pt x="836" y="3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4" name="Group 3">
            <a:extLst>
              <a:ext uri="{FF2B5EF4-FFF2-40B4-BE49-F238E27FC236}">
                <a16:creationId xmlns:a16="http://schemas.microsoft.com/office/drawing/2014/main" id="{182821F9-50BC-1E9D-E323-98F0B34B5E68}"/>
              </a:ext>
            </a:extLst>
          </p:cNvPr>
          <p:cNvGrpSpPr/>
          <p:nvPr userDrawn="1"/>
        </p:nvGrpSpPr>
        <p:grpSpPr>
          <a:xfrm flipV="1">
            <a:off x="2692400" y="0"/>
            <a:ext cx="1908031" cy="5159677"/>
            <a:chOff x="7770001" y="-530766"/>
            <a:chExt cx="1908031" cy="5159677"/>
          </a:xfrm>
        </p:grpSpPr>
        <p:cxnSp>
          <p:nvCxnSpPr>
            <p:cNvPr id="5" name="Straight Connector 4">
              <a:extLst>
                <a:ext uri="{FF2B5EF4-FFF2-40B4-BE49-F238E27FC236}">
                  <a16:creationId xmlns:a16="http://schemas.microsoft.com/office/drawing/2014/main" id="{493DE99F-84BC-0D14-8DDC-E3809EF0669C}"/>
                </a:ext>
              </a:extLst>
            </p:cNvPr>
            <p:cNvCxnSpPr>
              <a:cxnSpLocks/>
            </p:cNvCxnSpPr>
            <p:nvPr userDrawn="1"/>
          </p:nvCxnSpPr>
          <p:spPr>
            <a:xfrm>
              <a:off x="8674849" y="466725"/>
              <a:ext cx="0" cy="416218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6EE756-A1A7-1182-42E8-C1E707ACD7EC}"/>
                </a:ext>
              </a:extLst>
            </p:cNvPr>
            <p:cNvCxnSpPr>
              <a:cxnSpLocks/>
            </p:cNvCxnSpPr>
            <p:nvPr userDrawn="1"/>
          </p:nvCxnSpPr>
          <p:spPr>
            <a:xfrm flipH="1" flipV="1">
              <a:off x="7770001" y="466725"/>
              <a:ext cx="90484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BB35AC-CBDE-7010-A37C-9FEF0990BF16}"/>
                </a:ext>
              </a:extLst>
            </p:cNvPr>
            <p:cNvCxnSpPr>
              <a:cxnSpLocks/>
            </p:cNvCxnSpPr>
            <p:nvPr userDrawn="1"/>
          </p:nvCxnSpPr>
          <p:spPr>
            <a:xfrm flipH="1">
              <a:off x="8674100" y="-530766"/>
              <a:ext cx="1003932" cy="99749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2" name="Picture Placeholder 11">
            <a:extLst>
              <a:ext uri="{FF2B5EF4-FFF2-40B4-BE49-F238E27FC236}">
                <a16:creationId xmlns:a16="http://schemas.microsoft.com/office/drawing/2014/main" id="{A5E691BD-84CD-7AE6-C022-6C52D278BE2F}"/>
              </a:ext>
            </a:extLst>
          </p:cNvPr>
          <p:cNvSpPr>
            <a:spLocks noGrp="1"/>
          </p:cNvSpPr>
          <p:nvPr userDrawn="1">
            <p:ph type="pic" sz="quarter" idx="10" hasCustomPrompt="1"/>
          </p:nvPr>
        </p:nvSpPr>
        <p:spPr>
          <a:xfrm>
            <a:off x="4220159" y="784113"/>
            <a:ext cx="1390593" cy="1391709"/>
          </a:xfrm>
          <a:prstGeom prst="ellipse">
            <a:avLst/>
          </a:prstGeom>
          <a:solidFill>
            <a:srgbClr val="FFFFFF"/>
          </a:solidFill>
        </p:spPr>
        <p:txBody>
          <a:bodyPr anchor="ctr"/>
          <a:lstStyle>
            <a:lvl1pPr marL="0" indent="0" algn="ctr">
              <a:lnSpc>
                <a:spcPct val="100000"/>
              </a:lnSpc>
              <a:buNone/>
              <a:defRPr sz="1600" b="0">
                <a:solidFill>
                  <a:schemeClr val="tx2"/>
                </a:solidFill>
              </a:defRPr>
            </a:lvl1pPr>
          </a:lstStyle>
          <a:p>
            <a:r>
              <a:rPr lang="en-AU" dirty="0"/>
              <a:t>Headshot</a:t>
            </a:r>
          </a:p>
        </p:txBody>
      </p:sp>
      <p:sp>
        <p:nvSpPr>
          <p:cNvPr id="18" name="TextBox 17">
            <a:extLst>
              <a:ext uri="{FF2B5EF4-FFF2-40B4-BE49-F238E27FC236}">
                <a16:creationId xmlns:a16="http://schemas.microsoft.com/office/drawing/2014/main" id="{2F30EF36-9DE0-6273-9B62-D1510B255727}"/>
              </a:ext>
            </a:extLst>
          </p:cNvPr>
          <p:cNvSpPr txBox="1"/>
          <p:nvPr userDrawn="1"/>
        </p:nvSpPr>
        <p:spPr>
          <a:xfrm>
            <a:off x="1104900" y="4093190"/>
            <a:ext cx="1869438" cy="138499"/>
          </a:xfrm>
          <a:prstGeom prst="rect">
            <a:avLst/>
          </a:prstGeom>
          <a:noFill/>
        </p:spPr>
        <p:txBody>
          <a:bodyPr wrap="square" lIns="0" tIns="0" rIns="0" bIns="0" rtlCol="0">
            <a:spAutoFit/>
          </a:bodyPr>
          <a:lstStyle/>
          <a:p>
            <a:r>
              <a:rPr lang="en-GB" sz="900" spc="120" baseline="0" dirty="0">
                <a:solidFill>
                  <a:srgbClr val="3C533C"/>
                </a:solidFill>
                <a:latin typeface="Figtree" pitchFamily="2" charset="0"/>
              </a:rPr>
              <a:t>SLRCONSULTING.COM</a:t>
            </a:r>
          </a:p>
        </p:txBody>
      </p:sp>
      <p:sp>
        <p:nvSpPr>
          <p:cNvPr id="15" name="Content Placeholder 2">
            <a:extLst>
              <a:ext uri="{FF2B5EF4-FFF2-40B4-BE49-F238E27FC236}">
                <a16:creationId xmlns:a16="http://schemas.microsoft.com/office/drawing/2014/main" id="{1288E8FB-6F47-B153-B513-AFCB0582A5F3}"/>
              </a:ext>
            </a:extLst>
          </p:cNvPr>
          <p:cNvSpPr>
            <a:spLocks noGrp="1"/>
          </p:cNvSpPr>
          <p:nvPr>
            <p:ph idx="14" hasCustomPrompt="1"/>
          </p:nvPr>
        </p:nvSpPr>
        <p:spPr>
          <a:xfrm>
            <a:off x="5822661" y="1204321"/>
            <a:ext cx="2673775" cy="489248"/>
          </a:xfrm>
          <a:prstGeom prst="rect">
            <a:avLst/>
          </a:prstGeom>
        </p:spPr>
        <p:txBody>
          <a:bodyPr lIns="0" tIns="0" rIns="0" bIns="0">
            <a:normAutofit/>
          </a:bodyPr>
          <a:lstStyle>
            <a:lvl1pPr marL="0" indent="0" algn="l">
              <a:lnSpc>
                <a:spcPct val="100000"/>
              </a:lnSpc>
              <a:spcBef>
                <a:spcPts val="0"/>
              </a:spcBef>
              <a:spcAft>
                <a:spcPts val="0"/>
              </a:spcAft>
              <a:buNone/>
              <a:defRPr sz="1200" b="0" i="1">
                <a:solidFill>
                  <a:schemeClr val="accent4"/>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a:t>Job title goes here</a:t>
            </a:r>
          </a:p>
        </p:txBody>
      </p:sp>
      <p:sp>
        <p:nvSpPr>
          <p:cNvPr id="16" name="Content Placeholder 2">
            <a:extLst>
              <a:ext uri="{FF2B5EF4-FFF2-40B4-BE49-F238E27FC236}">
                <a16:creationId xmlns:a16="http://schemas.microsoft.com/office/drawing/2014/main" id="{EF820AD1-122E-AEF5-31DC-316995E85C38}"/>
              </a:ext>
            </a:extLst>
          </p:cNvPr>
          <p:cNvSpPr>
            <a:spLocks noGrp="1"/>
          </p:cNvSpPr>
          <p:nvPr>
            <p:ph idx="15" hasCustomPrompt="1"/>
          </p:nvPr>
        </p:nvSpPr>
        <p:spPr>
          <a:xfrm>
            <a:off x="5822661" y="1474832"/>
            <a:ext cx="2673775" cy="591103"/>
          </a:xfrm>
          <a:prstGeom prst="rect">
            <a:avLst/>
          </a:prstGeom>
        </p:spPr>
        <p:txBody>
          <a:bodyPr lIns="0" tIns="0" rIns="0" bIns="0"/>
          <a:lstStyle>
            <a:lvl1pPr marL="0" indent="0" algn="l">
              <a:lnSpc>
                <a:spcPct val="100000"/>
              </a:lnSpc>
              <a:spcBef>
                <a:spcPts val="0"/>
              </a:spcBef>
              <a:spcAft>
                <a:spcPts val="0"/>
              </a:spcAft>
              <a:buNone/>
              <a:defRPr sz="1200" b="0" i="0">
                <a:solidFill>
                  <a:schemeClr val="accent1"/>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a:t>M +0000 000 000</a:t>
            </a:r>
          </a:p>
          <a:p>
            <a:pPr lvl="0"/>
            <a:r>
              <a:rPr lang="en-GB" dirty="0"/>
              <a:t>E alastname@slrconsulting.com</a:t>
            </a:r>
            <a:endParaRPr lang="en-US" dirty="0"/>
          </a:p>
        </p:txBody>
      </p:sp>
      <p:sp>
        <p:nvSpPr>
          <p:cNvPr id="2" name="Content Placeholder 2">
            <a:extLst>
              <a:ext uri="{FF2B5EF4-FFF2-40B4-BE49-F238E27FC236}">
                <a16:creationId xmlns:a16="http://schemas.microsoft.com/office/drawing/2014/main" id="{D5A33F06-F85A-49F6-6B8D-C3480CD34DC4}"/>
              </a:ext>
            </a:extLst>
          </p:cNvPr>
          <p:cNvSpPr>
            <a:spLocks noGrp="1"/>
          </p:cNvSpPr>
          <p:nvPr>
            <p:ph idx="16" hasCustomPrompt="1"/>
          </p:nvPr>
        </p:nvSpPr>
        <p:spPr>
          <a:xfrm>
            <a:off x="5822661" y="922622"/>
            <a:ext cx="2673775" cy="299516"/>
          </a:xfrm>
          <a:prstGeom prst="rect">
            <a:avLst/>
          </a:prstGeom>
        </p:spPr>
        <p:txBody>
          <a:bodyPr lIns="0" tIns="0" rIns="0" bIns="0">
            <a:normAutofit/>
          </a:bodyPr>
          <a:lstStyle>
            <a:lvl1pPr marL="0" indent="0" algn="l">
              <a:lnSpc>
                <a:spcPct val="100000"/>
              </a:lnSpc>
              <a:spcBef>
                <a:spcPts val="0"/>
              </a:spcBef>
              <a:spcAft>
                <a:spcPts val="0"/>
              </a:spcAft>
              <a:buNone/>
              <a:defRPr sz="1400" b="1" i="0">
                <a:solidFill>
                  <a:schemeClr val="tx2"/>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err="1"/>
              <a:t>Firstname</a:t>
            </a:r>
            <a:r>
              <a:rPr lang="en-GB" dirty="0"/>
              <a:t> </a:t>
            </a:r>
            <a:r>
              <a:rPr lang="en-GB" dirty="0" err="1"/>
              <a:t>Lastname</a:t>
            </a:r>
            <a:endParaRPr lang="en-GB" dirty="0"/>
          </a:p>
        </p:txBody>
      </p:sp>
      <p:sp>
        <p:nvSpPr>
          <p:cNvPr id="10" name="Picture Placeholder 11">
            <a:extLst>
              <a:ext uri="{FF2B5EF4-FFF2-40B4-BE49-F238E27FC236}">
                <a16:creationId xmlns:a16="http://schemas.microsoft.com/office/drawing/2014/main" id="{B0186032-1925-A0DB-EEE6-D32722BFD082}"/>
              </a:ext>
            </a:extLst>
          </p:cNvPr>
          <p:cNvSpPr>
            <a:spLocks noGrp="1"/>
          </p:cNvSpPr>
          <p:nvPr>
            <p:ph type="pic" sz="quarter" idx="17" hasCustomPrompt="1"/>
          </p:nvPr>
        </p:nvSpPr>
        <p:spPr>
          <a:xfrm>
            <a:off x="4220159" y="2476279"/>
            <a:ext cx="1390593" cy="1391709"/>
          </a:xfrm>
          <a:prstGeom prst="ellipse">
            <a:avLst/>
          </a:prstGeom>
          <a:solidFill>
            <a:srgbClr val="FFFFFF"/>
          </a:solidFill>
        </p:spPr>
        <p:txBody>
          <a:bodyPr anchor="ctr"/>
          <a:lstStyle>
            <a:lvl1pPr marL="0" indent="0" algn="ctr">
              <a:lnSpc>
                <a:spcPct val="100000"/>
              </a:lnSpc>
              <a:buNone/>
              <a:defRPr sz="1600" b="0">
                <a:solidFill>
                  <a:schemeClr val="tx2"/>
                </a:solidFill>
              </a:defRPr>
            </a:lvl1pPr>
          </a:lstStyle>
          <a:p>
            <a:r>
              <a:rPr lang="en-AU" dirty="0"/>
              <a:t>Headshot</a:t>
            </a:r>
          </a:p>
        </p:txBody>
      </p:sp>
      <p:sp>
        <p:nvSpPr>
          <p:cNvPr id="13" name="Content Placeholder 2">
            <a:extLst>
              <a:ext uri="{FF2B5EF4-FFF2-40B4-BE49-F238E27FC236}">
                <a16:creationId xmlns:a16="http://schemas.microsoft.com/office/drawing/2014/main" id="{1392EE1B-4AC9-DF48-177B-9238BEDB3D3B}"/>
              </a:ext>
            </a:extLst>
          </p:cNvPr>
          <p:cNvSpPr>
            <a:spLocks noGrp="1"/>
          </p:cNvSpPr>
          <p:nvPr>
            <p:ph idx="18" hasCustomPrompt="1"/>
          </p:nvPr>
        </p:nvSpPr>
        <p:spPr>
          <a:xfrm>
            <a:off x="5822661" y="2896487"/>
            <a:ext cx="2673775" cy="489248"/>
          </a:xfrm>
          <a:prstGeom prst="rect">
            <a:avLst/>
          </a:prstGeom>
        </p:spPr>
        <p:txBody>
          <a:bodyPr lIns="0" tIns="0" rIns="0" bIns="0">
            <a:normAutofit/>
          </a:bodyPr>
          <a:lstStyle>
            <a:lvl1pPr marL="0" indent="0" algn="l">
              <a:lnSpc>
                <a:spcPct val="100000"/>
              </a:lnSpc>
              <a:spcBef>
                <a:spcPts val="0"/>
              </a:spcBef>
              <a:spcAft>
                <a:spcPts val="0"/>
              </a:spcAft>
              <a:buNone/>
              <a:defRPr sz="1200" b="0" i="1">
                <a:solidFill>
                  <a:schemeClr val="accent4"/>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a:t>Job title goes here</a:t>
            </a:r>
          </a:p>
        </p:txBody>
      </p:sp>
      <p:sp>
        <p:nvSpPr>
          <p:cNvPr id="17" name="Content Placeholder 2">
            <a:extLst>
              <a:ext uri="{FF2B5EF4-FFF2-40B4-BE49-F238E27FC236}">
                <a16:creationId xmlns:a16="http://schemas.microsoft.com/office/drawing/2014/main" id="{1E6C62D6-6560-861E-6AFB-431620AE3CAD}"/>
              </a:ext>
            </a:extLst>
          </p:cNvPr>
          <p:cNvSpPr>
            <a:spLocks noGrp="1"/>
          </p:cNvSpPr>
          <p:nvPr>
            <p:ph idx="19" hasCustomPrompt="1"/>
          </p:nvPr>
        </p:nvSpPr>
        <p:spPr>
          <a:xfrm>
            <a:off x="5822661" y="3166998"/>
            <a:ext cx="2673775" cy="591103"/>
          </a:xfrm>
          <a:prstGeom prst="rect">
            <a:avLst/>
          </a:prstGeom>
        </p:spPr>
        <p:txBody>
          <a:bodyPr lIns="0" tIns="0" rIns="0" bIns="0"/>
          <a:lstStyle>
            <a:lvl1pPr marL="0" indent="0" algn="l">
              <a:lnSpc>
                <a:spcPct val="100000"/>
              </a:lnSpc>
              <a:spcBef>
                <a:spcPts val="0"/>
              </a:spcBef>
              <a:spcAft>
                <a:spcPts val="0"/>
              </a:spcAft>
              <a:buNone/>
              <a:defRPr sz="1200" b="0" i="0">
                <a:solidFill>
                  <a:schemeClr val="accent1"/>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a:t>M +0000 000 000</a:t>
            </a:r>
          </a:p>
          <a:p>
            <a:pPr lvl="0"/>
            <a:r>
              <a:rPr lang="en-GB" dirty="0"/>
              <a:t>E alastname@slrconsulting.com</a:t>
            </a:r>
            <a:endParaRPr lang="en-US" dirty="0"/>
          </a:p>
        </p:txBody>
      </p:sp>
      <p:sp>
        <p:nvSpPr>
          <p:cNvPr id="19" name="Content Placeholder 2">
            <a:extLst>
              <a:ext uri="{FF2B5EF4-FFF2-40B4-BE49-F238E27FC236}">
                <a16:creationId xmlns:a16="http://schemas.microsoft.com/office/drawing/2014/main" id="{A65F5CA5-8618-2695-9B08-60BE6AD8D75E}"/>
              </a:ext>
            </a:extLst>
          </p:cNvPr>
          <p:cNvSpPr>
            <a:spLocks noGrp="1"/>
          </p:cNvSpPr>
          <p:nvPr>
            <p:ph idx="20" hasCustomPrompt="1"/>
          </p:nvPr>
        </p:nvSpPr>
        <p:spPr>
          <a:xfrm>
            <a:off x="5822661" y="2614788"/>
            <a:ext cx="2673775" cy="299516"/>
          </a:xfrm>
          <a:prstGeom prst="rect">
            <a:avLst/>
          </a:prstGeom>
        </p:spPr>
        <p:txBody>
          <a:bodyPr lIns="0" tIns="0" rIns="0" bIns="0">
            <a:normAutofit/>
          </a:bodyPr>
          <a:lstStyle>
            <a:lvl1pPr marL="0" indent="0" algn="l">
              <a:lnSpc>
                <a:spcPct val="100000"/>
              </a:lnSpc>
              <a:spcBef>
                <a:spcPts val="0"/>
              </a:spcBef>
              <a:spcAft>
                <a:spcPts val="0"/>
              </a:spcAft>
              <a:buNone/>
              <a:defRPr sz="1400" b="1" i="0">
                <a:solidFill>
                  <a:schemeClr val="tx2"/>
                </a:solidFill>
                <a:latin typeface="+mn-lt"/>
              </a:defRPr>
            </a:lvl1pPr>
            <a:lvl2pPr marL="252000" indent="-252000">
              <a:spcBef>
                <a:spcPts val="300"/>
              </a:spcBef>
              <a:spcAft>
                <a:spcPts val="600"/>
              </a:spcAft>
              <a:buClr>
                <a:schemeClr val="accent3"/>
              </a:buClr>
              <a:buFont typeface="Wingdings" panose="05000000000000000000" pitchFamily="2" charset="2"/>
              <a:buChar char="§"/>
              <a:defRPr sz="1600" b="0" i="0">
                <a:solidFill>
                  <a:schemeClr val="tx1"/>
                </a:solidFill>
                <a:latin typeface="+mn-lt"/>
              </a:defRPr>
            </a:lvl2pPr>
            <a:lvl3pPr marL="504000" indent="-252000">
              <a:spcBef>
                <a:spcPts val="300"/>
              </a:spcBef>
              <a:spcAft>
                <a:spcPts val="300"/>
              </a:spcAft>
              <a:buClr>
                <a:srgbClr val="717568"/>
              </a:buClr>
              <a:buSzPct val="100000"/>
              <a:buFont typeface="Wingdings" panose="05000000000000000000" pitchFamily="2" charset="2"/>
              <a:buChar char="§"/>
              <a:defRPr sz="1400" b="0" i="0">
                <a:solidFill>
                  <a:srgbClr val="717568"/>
                </a:solidFill>
                <a:latin typeface="+mn-lt"/>
              </a:defRPr>
            </a:lvl3pPr>
            <a:lvl4pPr marL="756000" indent="-252000">
              <a:spcBef>
                <a:spcPts val="300"/>
              </a:spcBef>
              <a:spcAft>
                <a:spcPts val="300"/>
              </a:spcAft>
              <a:buClr>
                <a:schemeClr val="tx1"/>
              </a:buClr>
              <a:buFont typeface="Arial" panose="020B0604020202020204" pitchFamily="34" charset="0"/>
              <a:buChar char="•"/>
              <a:defRPr sz="1400" b="0" i="0">
                <a:solidFill>
                  <a:schemeClr val="tx1"/>
                </a:solidFill>
                <a:latin typeface="+mn-lt"/>
              </a:defRPr>
            </a:lvl4pPr>
            <a:lvl5pPr marL="1008000" indent="-252000">
              <a:spcBef>
                <a:spcPts val="300"/>
              </a:spcBef>
              <a:spcAft>
                <a:spcPts val="300"/>
              </a:spcAft>
              <a:buClr>
                <a:srgbClr val="717568"/>
              </a:buClr>
              <a:buFont typeface="Arial" panose="020B0604020202020204" pitchFamily="34" charset="0"/>
              <a:buChar char="•"/>
              <a:defRPr sz="1200" b="0" i="0">
                <a:solidFill>
                  <a:srgbClr val="717568"/>
                </a:solidFill>
                <a:latin typeface="+mn-lt"/>
              </a:defRPr>
            </a:lvl5pPr>
          </a:lstStyle>
          <a:p>
            <a:pPr lvl="0"/>
            <a:r>
              <a:rPr lang="en-GB" dirty="0" err="1"/>
              <a:t>Firstname</a:t>
            </a:r>
            <a:r>
              <a:rPr lang="en-GB" dirty="0"/>
              <a:t> </a:t>
            </a:r>
            <a:r>
              <a:rPr lang="en-GB" dirty="0" err="1"/>
              <a:t>Lastname</a:t>
            </a:r>
            <a:endParaRPr lang="en-GB" dirty="0"/>
          </a:p>
        </p:txBody>
      </p:sp>
    </p:spTree>
    <p:extLst>
      <p:ext uri="{BB962C8B-B14F-4D97-AF65-F5344CB8AC3E}">
        <p14:creationId xmlns:p14="http://schemas.microsoft.com/office/powerpoint/2010/main" val="4014899701"/>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Gri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9838F59-598F-17DF-1563-DA82FC10FDDE}"/>
              </a:ext>
            </a:extLst>
          </p:cNvPr>
          <p:cNvGrpSpPr/>
          <p:nvPr userDrawn="1"/>
        </p:nvGrpSpPr>
        <p:grpSpPr>
          <a:xfrm>
            <a:off x="152400" y="148629"/>
            <a:ext cx="8843033" cy="4715092"/>
            <a:chOff x="152400" y="148629"/>
            <a:chExt cx="8843033" cy="4715092"/>
          </a:xfrm>
          <a:solidFill>
            <a:srgbClr val="717568">
              <a:alpha val="50980"/>
            </a:srgbClr>
          </a:solidFill>
        </p:grpSpPr>
        <p:grpSp>
          <p:nvGrpSpPr>
            <p:cNvPr id="400" name="Group 399">
              <a:extLst>
                <a:ext uri="{FF2B5EF4-FFF2-40B4-BE49-F238E27FC236}">
                  <a16:creationId xmlns:a16="http://schemas.microsoft.com/office/drawing/2014/main" id="{C5EFD9DA-C30E-52E2-B559-59C05419707F}"/>
                </a:ext>
              </a:extLst>
            </p:cNvPr>
            <p:cNvGrpSpPr/>
            <p:nvPr userDrawn="1"/>
          </p:nvGrpSpPr>
          <p:grpSpPr>
            <a:xfrm>
              <a:off x="152400" y="148629"/>
              <a:ext cx="8843033" cy="270471"/>
              <a:chOff x="152400" y="148629"/>
              <a:chExt cx="8843033" cy="270471"/>
            </a:xfrm>
            <a:grpFill/>
          </p:grpSpPr>
          <p:sp>
            <p:nvSpPr>
              <p:cNvPr id="807" name="Rectangle 806">
                <a:extLst>
                  <a:ext uri="{FF2B5EF4-FFF2-40B4-BE49-F238E27FC236}">
                    <a16:creationId xmlns:a16="http://schemas.microsoft.com/office/drawing/2014/main" id="{ACC5F63A-3658-7429-4E8A-E28FD25C72B4}"/>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8" name="Rectangle 807">
                <a:extLst>
                  <a:ext uri="{FF2B5EF4-FFF2-40B4-BE49-F238E27FC236}">
                    <a16:creationId xmlns:a16="http://schemas.microsoft.com/office/drawing/2014/main" id="{EABA5058-C082-7F45-8262-2408B98E961B}"/>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9" name="Rectangle 808">
                <a:extLst>
                  <a:ext uri="{FF2B5EF4-FFF2-40B4-BE49-F238E27FC236}">
                    <a16:creationId xmlns:a16="http://schemas.microsoft.com/office/drawing/2014/main" id="{1DF66E04-4BEB-C5DD-1BD7-C0C99CD10BB2}"/>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0" name="Rectangle 809">
                <a:extLst>
                  <a:ext uri="{FF2B5EF4-FFF2-40B4-BE49-F238E27FC236}">
                    <a16:creationId xmlns:a16="http://schemas.microsoft.com/office/drawing/2014/main" id="{AB6EFE77-F65B-7935-EDF5-49CFB6C7E300}"/>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1" name="Rectangle 810">
                <a:extLst>
                  <a:ext uri="{FF2B5EF4-FFF2-40B4-BE49-F238E27FC236}">
                    <a16:creationId xmlns:a16="http://schemas.microsoft.com/office/drawing/2014/main" id="{C0EE8847-D628-BF4D-733A-C6A460776224}"/>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2" name="Rectangle 811">
                <a:extLst>
                  <a:ext uri="{FF2B5EF4-FFF2-40B4-BE49-F238E27FC236}">
                    <a16:creationId xmlns:a16="http://schemas.microsoft.com/office/drawing/2014/main" id="{C90ABECD-FFAE-78AF-5FB3-22933E2BBE17}"/>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3" name="Rectangle 812">
                <a:extLst>
                  <a:ext uri="{FF2B5EF4-FFF2-40B4-BE49-F238E27FC236}">
                    <a16:creationId xmlns:a16="http://schemas.microsoft.com/office/drawing/2014/main" id="{95653C6F-CCB1-2443-8BAD-374601B19F56}"/>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4" name="Rectangle 813">
                <a:extLst>
                  <a:ext uri="{FF2B5EF4-FFF2-40B4-BE49-F238E27FC236}">
                    <a16:creationId xmlns:a16="http://schemas.microsoft.com/office/drawing/2014/main" id="{52B0E970-ABC4-F4C9-A97E-B4613212B6DC}"/>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5" name="Rectangle 814">
                <a:extLst>
                  <a:ext uri="{FF2B5EF4-FFF2-40B4-BE49-F238E27FC236}">
                    <a16:creationId xmlns:a16="http://schemas.microsoft.com/office/drawing/2014/main" id="{151D0952-A2E1-52CC-A2DF-43B917602B83}"/>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6" name="Rectangle 815">
                <a:extLst>
                  <a:ext uri="{FF2B5EF4-FFF2-40B4-BE49-F238E27FC236}">
                    <a16:creationId xmlns:a16="http://schemas.microsoft.com/office/drawing/2014/main" id="{7E6D52D5-F338-8BAE-EA9A-497751F2AA8B}"/>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7" name="Rectangle 816">
                <a:extLst>
                  <a:ext uri="{FF2B5EF4-FFF2-40B4-BE49-F238E27FC236}">
                    <a16:creationId xmlns:a16="http://schemas.microsoft.com/office/drawing/2014/main" id="{33AFE397-326A-C986-7267-D466BF70D572}"/>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8" name="Rectangle 817">
                <a:extLst>
                  <a:ext uri="{FF2B5EF4-FFF2-40B4-BE49-F238E27FC236}">
                    <a16:creationId xmlns:a16="http://schemas.microsoft.com/office/drawing/2014/main" id="{99DF4CF5-9A3B-CED4-0803-BACED0D83A18}"/>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9" name="Rectangle 818">
                <a:extLst>
                  <a:ext uri="{FF2B5EF4-FFF2-40B4-BE49-F238E27FC236}">
                    <a16:creationId xmlns:a16="http://schemas.microsoft.com/office/drawing/2014/main" id="{2C8F19A1-EB15-16CB-7C7A-F4B663BDE0B5}"/>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0" name="Rectangle 819">
                <a:extLst>
                  <a:ext uri="{FF2B5EF4-FFF2-40B4-BE49-F238E27FC236}">
                    <a16:creationId xmlns:a16="http://schemas.microsoft.com/office/drawing/2014/main" id="{F8404B0E-2514-8E8D-31A1-31790ED35E59}"/>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1" name="Rectangle 820">
                <a:extLst>
                  <a:ext uri="{FF2B5EF4-FFF2-40B4-BE49-F238E27FC236}">
                    <a16:creationId xmlns:a16="http://schemas.microsoft.com/office/drawing/2014/main" id="{A322F0BB-4A4D-A92B-3A72-24A36842BED4}"/>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2" name="Rectangle 821">
                <a:extLst>
                  <a:ext uri="{FF2B5EF4-FFF2-40B4-BE49-F238E27FC236}">
                    <a16:creationId xmlns:a16="http://schemas.microsoft.com/office/drawing/2014/main" id="{085747E5-24F9-F40B-F673-31E3FBA52057}"/>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3" name="Rectangle 822">
                <a:extLst>
                  <a:ext uri="{FF2B5EF4-FFF2-40B4-BE49-F238E27FC236}">
                    <a16:creationId xmlns:a16="http://schemas.microsoft.com/office/drawing/2014/main" id="{60549F57-B498-4E69-72FA-8019D8434434}"/>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4" name="Rectangle 823">
                <a:extLst>
                  <a:ext uri="{FF2B5EF4-FFF2-40B4-BE49-F238E27FC236}">
                    <a16:creationId xmlns:a16="http://schemas.microsoft.com/office/drawing/2014/main" id="{4BC2067E-F83E-99EE-3DC6-E213A1C0C4F9}"/>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5" name="Rectangle 824">
                <a:extLst>
                  <a:ext uri="{FF2B5EF4-FFF2-40B4-BE49-F238E27FC236}">
                    <a16:creationId xmlns:a16="http://schemas.microsoft.com/office/drawing/2014/main" id="{521428BC-B32D-57F2-99FC-21A726CDE138}"/>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6" name="Rectangle 825">
                <a:extLst>
                  <a:ext uri="{FF2B5EF4-FFF2-40B4-BE49-F238E27FC236}">
                    <a16:creationId xmlns:a16="http://schemas.microsoft.com/office/drawing/2014/main" id="{15820A97-63EC-214C-0709-C1F75C772875}"/>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7" name="Rectangle 826">
                <a:extLst>
                  <a:ext uri="{FF2B5EF4-FFF2-40B4-BE49-F238E27FC236}">
                    <a16:creationId xmlns:a16="http://schemas.microsoft.com/office/drawing/2014/main" id="{9C57E827-4EF3-064E-05F5-FEFDC559F405}"/>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8" name="Rectangle 827">
                <a:extLst>
                  <a:ext uri="{FF2B5EF4-FFF2-40B4-BE49-F238E27FC236}">
                    <a16:creationId xmlns:a16="http://schemas.microsoft.com/office/drawing/2014/main" id="{810FE083-5154-7803-1DC0-EE0BCA953100}"/>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9" name="Rectangle 828">
                <a:extLst>
                  <a:ext uri="{FF2B5EF4-FFF2-40B4-BE49-F238E27FC236}">
                    <a16:creationId xmlns:a16="http://schemas.microsoft.com/office/drawing/2014/main" id="{C2E1FAF0-89D4-FFDD-02C7-B3C5330704B1}"/>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0" name="Rectangle 829">
                <a:extLst>
                  <a:ext uri="{FF2B5EF4-FFF2-40B4-BE49-F238E27FC236}">
                    <a16:creationId xmlns:a16="http://schemas.microsoft.com/office/drawing/2014/main" id="{020AC286-BC2E-16B6-CFFB-3FDE131886E3}"/>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1" name="Rectangle 830">
                <a:extLst>
                  <a:ext uri="{FF2B5EF4-FFF2-40B4-BE49-F238E27FC236}">
                    <a16:creationId xmlns:a16="http://schemas.microsoft.com/office/drawing/2014/main" id="{51A431E0-4E5F-216A-B60C-04FFD570A544}"/>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2" name="Rectangle 831">
                <a:extLst>
                  <a:ext uri="{FF2B5EF4-FFF2-40B4-BE49-F238E27FC236}">
                    <a16:creationId xmlns:a16="http://schemas.microsoft.com/office/drawing/2014/main" id="{115E22A0-B927-3747-F95E-18F83AB29670}"/>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3" name="Rectangle 832">
                <a:extLst>
                  <a:ext uri="{FF2B5EF4-FFF2-40B4-BE49-F238E27FC236}">
                    <a16:creationId xmlns:a16="http://schemas.microsoft.com/office/drawing/2014/main" id="{32542463-F409-AEE9-2BF9-8E20AF25F783}"/>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4" name="Rectangle 833">
                <a:extLst>
                  <a:ext uri="{FF2B5EF4-FFF2-40B4-BE49-F238E27FC236}">
                    <a16:creationId xmlns:a16="http://schemas.microsoft.com/office/drawing/2014/main" id="{E3A80847-FBFB-F165-2959-C1840EDDBCCA}"/>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1" name="Group 400">
              <a:extLst>
                <a:ext uri="{FF2B5EF4-FFF2-40B4-BE49-F238E27FC236}">
                  <a16:creationId xmlns:a16="http://schemas.microsoft.com/office/drawing/2014/main" id="{0BE6509A-EEB7-5724-27E1-593129659F00}"/>
                </a:ext>
              </a:extLst>
            </p:cNvPr>
            <p:cNvGrpSpPr/>
            <p:nvPr userDrawn="1"/>
          </p:nvGrpSpPr>
          <p:grpSpPr>
            <a:xfrm>
              <a:off x="152400" y="466102"/>
              <a:ext cx="8843033" cy="270471"/>
              <a:chOff x="152400" y="148629"/>
              <a:chExt cx="8843033" cy="270471"/>
            </a:xfrm>
            <a:grpFill/>
          </p:grpSpPr>
          <p:sp>
            <p:nvSpPr>
              <p:cNvPr id="779" name="Rectangle 778">
                <a:extLst>
                  <a:ext uri="{FF2B5EF4-FFF2-40B4-BE49-F238E27FC236}">
                    <a16:creationId xmlns:a16="http://schemas.microsoft.com/office/drawing/2014/main" id="{8C6FF6BE-0B79-14A7-1C7E-3C229E839FE0}"/>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0" name="Rectangle 779">
                <a:extLst>
                  <a:ext uri="{FF2B5EF4-FFF2-40B4-BE49-F238E27FC236}">
                    <a16:creationId xmlns:a16="http://schemas.microsoft.com/office/drawing/2014/main" id="{9892A629-34F2-C399-CF63-BF6B8666020E}"/>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1" name="Rectangle 780">
                <a:extLst>
                  <a:ext uri="{FF2B5EF4-FFF2-40B4-BE49-F238E27FC236}">
                    <a16:creationId xmlns:a16="http://schemas.microsoft.com/office/drawing/2014/main" id="{94BD36D2-D8C5-2E61-36EC-AE50C70DDE31}"/>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2" name="Rectangle 781">
                <a:extLst>
                  <a:ext uri="{FF2B5EF4-FFF2-40B4-BE49-F238E27FC236}">
                    <a16:creationId xmlns:a16="http://schemas.microsoft.com/office/drawing/2014/main" id="{B176083D-B318-F758-E818-4184B86436AE}"/>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3" name="Rectangle 782">
                <a:extLst>
                  <a:ext uri="{FF2B5EF4-FFF2-40B4-BE49-F238E27FC236}">
                    <a16:creationId xmlns:a16="http://schemas.microsoft.com/office/drawing/2014/main" id="{5B2B93A8-078D-E88D-4C06-BC5BAC2160E3}"/>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4" name="Rectangle 783">
                <a:extLst>
                  <a:ext uri="{FF2B5EF4-FFF2-40B4-BE49-F238E27FC236}">
                    <a16:creationId xmlns:a16="http://schemas.microsoft.com/office/drawing/2014/main" id="{B9D2B1E1-B4B9-663D-4CE4-2C8E7D936BAB}"/>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5" name="Rectangle 784">
                <a:extLst>
                  <a:ext uri="{FF2B5EF4-FFF2-40B4-BE49-F238E27FC236}">
                    <a16:creationId xmlns:a16="http://schemas.microsoft.com/office/drawing/2014/main" id="{EBA40A5E-E940-3B70-3899-3F2BAA5D6385}"/>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6" name="Rectangle 785">
                <a:extLst>
                  <a:ext uri="{FF2B5EF4-FFF2-40B4-BE49-F238E27FC236}">
                    <a16:creationId xmlns:a16="http://schemas.microsoft.com/office/drawing/2014/main" id="{68139474-2B12-36A0-0C7D-9E28EB5E5745}"/>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7" name="Rectangle 786">
                <a:extLst>
                  <a:ext uri="{FF2B5EF4-FFF2-40B4-BE49-F238E27FC236}">
                    <a16:creationId xmlns:a16="http://schemas.microsoft.com/office/drawing/2014/main" id="{DF27C413-AED1-F792-8EDA-EB335372A93E}"/>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8" name="Rectangle 787">
                <a:extLst>
                  <a:ext uri="{FF2B5EF4-FFF2-40B4-BE49-F238E27FC236}">
                    <a16:creationId xmlns:a16="http://schemas.microsoft.com/office/drawing/2014/main" id="{F792172C-DC8F-E083-A0DA-8CDDACF376E0}"/>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9" name="Rectangle 788">
                <a:extLst>
                  <a:ext uri="{FF2B5EF4-FFF2-40B4-BE49-F238E27FC236}">
                    <a16:creationId xmlns:a16="http://schemas.microsoft.com/office/drawing/2014/main" id="{24473528-79C4-9092-CFA4-78FFE042708E}"/>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0" name="Rectangle 789">
                <a:extLst>
                  <a:ext uri="{FF2B5EF4-FFF2-40B4-BE49-F238E27FC236}">
                    <a16:creationId xmlns:a16="http://schemas.microsoft.com/office/drawing/2014/main" id="{2BD335C4-3D44-503F-DDA1-C6FC4C6438C3}"/>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1" name="Rectangle 790">
                <a:extLst>
                  <a:ext uri="{FF2B5EF4-FFF2-40B4-BE49-F238E27FC236}">
                    <a16:creationId xmlns:a16="http://schemas.microsoft.com/office/drawing/2014/main" id="{8BCA994F-1721-2A1E-0129-0C73EA1B8D6F}"/>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2" name="Rectangle 791">
                <a:extLst>
                  <a:ext uri="{FF2B5EF4-FFF2-40B4-BE49-F238E27FC236}">
                    <a16:creationId xmlns:a16="http://schemas.microsoft.com/office/drawing/2014/main" id="{07FAB272-5396-A031-3266-DE2D91157C24}"/>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3" name="Rectangle 792">
                <a:extLst>
                  <a:ext uri="{FF2B5EF4-FFF2-40B4-BE49-F238E27FC236}">
                    <a16:creationId xmlns:a16="http://schemas.microsoft.com/office/drawing/2014/main" id="{3FA78CC9-C48C-DC63-D2BC-E952EE836FDD}"/>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4" name="Rectangle 793">
                <a:extLst>
                  <a:ext uri="{FF2B5EF4-FFF2-40B4-BE49-F238E27FC236}">
                    <a16:creationId xmlns:a16="http://schemas.microsoft.com/office/drawing/2014/main" id="{D45C7F72-84C9-1314-C6EC-A076CCEDAD6F}"/>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5" name="Rectangle 794">
                <a:extLst>
                  <a:ext uri="{FF2B5EF4-FFF2-40B4-BE49-F238E27FC236}">
                    <a16:creationId xmlns:a16="http://schemas.microsoft.com/office/drawing/2014/main" id="{68F8B566-4C40-165B-C606-04A9A59DC532}"/>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6" name="Rectangle 795">
                <a:extLst>
                  <a:ext uri="{FF2B5EF4-FFF2-40B4-BE49-F238E27FC236}">
                    <a16:creationId xmlns:a16="http://schemas.microsoft.com/office/drawing/2014/main" id="{742B962C-1BB8-A163-36A7-B3BB946EE814}"/>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7" name="Rectangle 796">
                <a:extLst>
                  <a:ext uri="{FF2B5EF4-FFF2-40B4-BE49-F238E27FC236}">
                    <a16:creationId xmlns:a16="http://schemas.microsoft.com/office/drawing/2014/main" id="{D6D4FF07-1FE0-2DB6-1CAF-2F335580BE44}"/>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8" name="Rectangle 797">
                <a:extLst>
                  <a:ext uri="{FF2B5EF4-FFF2-40B4-BE49-F238E27FC236}">
                    <a16:creationId xmlns:a16="http://schemas.microsoft.com/office/drawing/2014/main" id="{FF08DF2C-BB74-A03B-CE80-9F09E32DB613}"/>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9" name="Rectangle 798">
                <a:extLst>
                  <a:ext uri="{FF2B5EF4-FFF2-40B4-BE49-F238E27FC236}">
                    <a16:creationId xmlns:a16="http://schemas.microsoft.com/office/drawing/2014/main" id="{762B71F7-B9EE-188E-4F7C-828D1A1A5E9C}"/>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0" name="Rectangle 799">
                <a:extLst>
                  <a:ext uri="{FF2B5EF4-FFF2-40B4-BE49-F238E27FC236}">
                    <a16:creationId xmlns:a16="http://schemas.microsoft.com/office/drawing/2014/main" id="{DF30C5AB-080E-289E-3503-66A0CF4B1DBC}"/>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1" name="Rectangle 800">
                <a:extLst>
                  <a:ext uri="{FF2B5EF4-FFF2-40B4-BE49-F238E27FC236}">
                    <a16:creationId xmlns:a16="http://schemas.microsoft.com/office/drawing/2014/main" id="{27D2FC06-30B1-9D93-3C23-0C7EA9078119}"/>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2" name="Rectangle 801">
                <a:extLst>
                  <a:ext uri="{FF2B5EF4-FFF2-40B4-BE49-F238E27FC236}">
                    <a16:creationId xmlns:a16="http://schemas.microsoft.com/office/drawing/2014/main" id="{F2018280-859A-F131-B50E-63E1A6D2FC44}"/>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3" name="Rectangle 802">
                <a:extLst>
                  <a:ext uri="{FF2B5EF4-FFF2-40B4-BE49-F238E27FC236}">
                    <a16:creationId xmlns:a16="http://schemas.microsoft.com/office/drawing/2014/main" id="{F3F37353-4B9E-9846-16B8-DFAB7E11F8D2}"/>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4" name="Rectangle 803">
                <a:extLst>
                  <a:ext uri="{FF2B5EF4-FFF2-40B4-BE49-F238E27FC236}">
                    <a16:creationId xmlns:a16="http://schemas.microsoft.com/office/drawing/2014/main" id="{F661117D-AF82-BA29-1CD8-C7E5FA1004FA}"/>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5" name="Rectangle 804">
                <a:extLst>
                  <a:ext uri="{FF2B5EF4-FFF2-40B4-BE49-F238E27FC236}">
                    <a16:creationId xmlns:a16="http://schemas.microsoft.com/office/drawing/2014/main" id="{76E61CEB-E6DD-B1C7-8D12-AD3C42B88B19}"/>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6" name="Rectangle 805">
                <a:extLst>
                  <a:ext uri="{FF2B5EF4-FFF2-40B4-BE49-F238E27FC236}">
                    <a16:creationId xmlns:a16="http://schemas.microsoft.com/office/drawing/2014/main" id="{C6F833E3-BEC8-98D2-6126-10CD3EC02034}"/>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2" name="Group 401">
              <a:extLst>
                <a:ext uri="{FF2B5EF4-FFF2-40B4-BE49-F238E27FC236}">
                  <a16:creationId xmlns:a16="http://schemas.microsoft.com/office/drawing/2014/main" id="{65C4F382-3203-DD14-35B0-A107FFF6CA90}"/>
                </a:ext>
              </a:extLst>
            </p:cNvPr>
            <p:cNvGrpSpPr/>
            <p:nvPr userDrawn="1"/>
          </p:nvGrpSpPr>
          <p:grpSpPr>
            <a:xfrm>
              <a:off x="152400" y="4593250"/>
              <a:ext cx="8843033" cy="270471"/>
              <a:chOff x="152400" y="148629"/>
              <a:chExt cx="8843033" cy="270471"/>
            </a:xfrm>
            <a:grpFill/>
          </p:grpSpPr>
          <p:sp>
            <p:nvSpPr>
              <p:cNvPr id="751" name="Rectangle 750">
                <a:extLst>
                  <a:ext uri="{FF2B5EF4-FFF2-40B4-BE49-F238E27FC236}">
                    <a16:creationId xmlns:a16="http://schemas.microsoft.com/office/drawing/2014/main" id="{525B1426-C942-B5EE-00B8-11B165EE7288}"/>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2" name="Rectangle 751">
                <a:extLst>
                  <a:ext uri="{FF2B5EF4-FFF2-40B4-BE49-F238E27FC236}">
                    <a16:creationId xmlns:a16="http://schemas.microsoft.com/office/drawing/2014/main" id="{3DAE38D7-0EA0-4883-EF5B-02E2A1B51F21}"/>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3" name="Rectangle 752">
                <a:extLst>
                  <a:ext uri="{FF2B5EF4-FFF2-40B4-BE49-F238E27FC236}">
                    <a16:creationId xmlns:a16="http://schemas.microsoft.com/office/drawing/2014/main" id="{1C517CD0-6467-DA08-A1C7-9CD77B623139}"/>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4" name="Rectangle 753">
                <a:extLst>
                  <a:ext uri="{FF2B5EF4-FFF2-40B4-BE49-F238E27FC236}">
                    <a16:creationId xmlns:a16="http://schemas.microsoft.com/office/drawing/2014/main" id="{DCD86C3C-E118-7DF1-B2C3-50180EDDC399}"/>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5" name="Rectangle 754">
                <a:extLst>
                  <a:ext uri="{FF2B5EF4-FFF2-40B4-BE49-F238E27FC236}">
                    <a16:creationId xmlns:a16="http://schemas.microsoft.com/office/drawing/2014/main" id="{A384565E-D59E-8760-A5E6-CDCCAEEECCC2}"/>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6" name="Rectangle 755">
                <a:extLst>
                  <a:ext uri="{FF2B5EF4-FFF2-40B4-BE49-F238E27FC236}">
                    <a16:creationId xmlns:a16="http://schemas.microsoft.com/office/drawing/2014/main" id="{6C620386-0C60-2743-6BAD-496969897D9B}"/>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7" name="Rectangle 756">
                <a:extLst>
                  <a:ext uri="{FF2B5EF4-FFF2-40B4-BE49-F238E27FC236}">
                    <a16:creationId xmlns:a16="http://schemas.microsoft.com/office/drawing/2014/main" id="{53ECE3FE-B10F-FAFD-97A9-6571353E70B7}"/>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8" name="Rectangle 757">
                <a:extLst>
                  <a:ext uri="{FF2B5EF4-FFF2-40B4-BE49-F238E27FC236}">
                    <a16:creationId xmlns:a16="http://schemas.microsoft.com/office/drawing/2014/main" id="{9EC01AC3-6E6B-04F0-7F08-2ECED9B0E087}"/>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9" name="Rectangle 758">
                <a:extLst>
                  <a:ext uri="{FF2B5EF4-FFF2-40B4-BE49-F238E27FC236}">
                    <a16:creationId xmlns:a16="http://schemas.microsoft.com/office/drawing/2014/main" id="{741D4AC8-5DBD-04C5-EE52-34281BE17031}"/>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0" name="Rectangle 759">
                <a:extLst>
                  <a:ext uri="{FF2B5EF4-FFF2-40B4-BE49-F238E27FC236}">
                    <a16:creationId xmlns:a16="http://schemas.microsoft.com/office/drawing/2014/main" id="{3640C6AA-98D8-B60A-0856-BFD19E9E48F5}"/>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1" name="Rectangle 760">
                <a:extLst>
                  <a:ext uri="{FF2B5EF4-FFF2-40B4-BE49-F238E27FC236}">
                    <a16:creationId xmlns:a16="http://schemas.microsoft.com/office/drawing/2014/main" id="{FA8804E2-DB13-22E9-D6F0-B014FCE9C3A5}"/>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2" name="Rectangle 761">
                <a:extLst>
                  <a:ext uri="{FF2B5EF4-FFF2-40B4-BE49-F238E27FC236}">
                    <a16:creationId xmlns:a16="http://schemas.microsoft.com/office/drawing/2014/main" id="{234498BE-CAA8-EBAA-BCAC-EDADC5174820}"/>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3" name="Rectangle 762">
                <a:extLst>
                  <a:ext uri="{FF2B5EF4-FFF2-40B4-BE49-F238E27FC236}">
                    <a16:creationId xmlns:a16="http://schemas.microsoft.com/office/drawing/2014/main" id="{EDEFA8D0-E743-DCFF-61EC-4F1D532EDA60}"/>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4" name="Rectangle 763">
                <a:extLst>
                  <a:ext uri="{FF2B5EF4-FFF2-40B4-BE49-F238E27FC236}">
                    <a16:creationId xmlns:a16="http://schemas.microsoft.com/office/drawing/2014/main" id="{3516A973-A2E3-4D8B-303D-7B1FF3E375D6}"/>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5" name="Rectangle 764">
                <a:extLst>
                  <a:ext uri="{FF2B5EF4-FFF2-40B4-BE49-F238E27FC236}">
                    <a16:creationId xmlns:a16="http://schemas.microsoft.com/office/drawing/2014/main" id="{C04BBC53-DF14-768A-D8FB-983308B42073}"/>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6" name="Rectangle 765">
                <a:extLst>
                  <a:ext uri="{FF2B5EF4-FFF2-40B4-BE49-F238E27FC236}">
                    <a16:creationId xmlns:a16="http://schemas.microsoft.com/office/drawing/2014/main" id="{1CBE921B-45F2-3688-1FCC-59A7E4DF7A70}"/>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7" name="Rectangle 766">
                <a:extLst>
                  <a:ext uri="{FF2B5EF4-FFF2-40B4-BE49-F238E27FC236}">
                    <a16:creationId xmlns:a16="http://schemas.microsoft.com/office/drawing/2014/main" id="{1FF6A31A-03F6-EFE2-A45D-368515A07417}"/>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8" name="Rectangle 767">
                <a:extLst>
                  <a:ext uri="{FF2B5EF4-FFF2-40B4-BE49-F238E27FC236}">
                    <a16:creationId xmlns:a16="http://schemas.microsoft.com/office/drawing/2014/main" id="{FA938398-85A3-99B3-A7FB-E9F61C60F723}"/>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9" name="Rectangle 768">
                <a:extLst>
                  <a:ext uri="{FF2B5EF4-FFF2-40B4-BE49-F238E27FC236}">
                    <a16:creationId xmlns:a16="http://schemas.microsoft.com/office/drawing/2014/main" id="{BC591A8A-6775-F15E-B08C-AC727719374D}"/>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0" name="Rectangle 769">
                <a:extLst>
                  <a:ext uri="{FF2B5EF4-FFF2-40B4-BE49-F238E27FC236}">
                    <a16:creationId xmlns:a16="http://schemas.microsoft.com/office/drawing/2014/main" id="{26EE1686-DF46-189E-23B7-EE82DD6E1AC0}"/>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1" name="Rectangle 770">
                <a:extLst>
                  <a:ext uri="{FF2B5EF4-FFF2-40B4-BE49-F238E27FC236}">
                    <a16:creationId xmlns:a16="http://schemas.microsoft.com/office/drawing/2014/main" id="{61B9D1A9-BD24-8313-7B6C-7D66DF131A9C}"/>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2" name="Rectangle 771">
                <a:extLst>
                  <a:ext uri="{FF2B5EF4-FFF2-40B4-BE49-F238E27FC236}">
                    <a16:creationId xmlns:a16="http://schemas.microsoft.com/office/drawing/2014/main" id="{9A853162-1923-30A4-7C4C-8AAE474F6281}"/>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3" name="Rectangle 772">
                <a:extLst>
                  <a:ext uri="{FF2B5EF4-FFF2-40B4-BE49-F238E27FC236}">
                    <a16:creationId xmlns:a16="http://schemas.microsoft.com/office/drawing/2014/main" id="{332124BA-2D4B-1AC1-54C3-CB42981881F6}"/>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4" name="Rectangle 773">
                <a:extLst>
                  <a:ext uri="{FF2B5EF4-FFF2-40B4-BE49-F238E27FC236}">
                    <a16:creationId xmlns:a16="http://schemas.microsoft.com/office/drawing/2014/main" id="{519548D3-3E62-6D56-0ABD-2CEFDBAF9C57}"/>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5" name="Rectangle 774">
                <a:extLst>
                  <a:ext uri="{FF2B5EF4-FFF2-40B4-BE49-F238E27FC236}">
                    <a16:creationId xmlns:a16="http://schemas.microsoft.com/office/drawing/2014/main" id="{FC1D99EF-340B-3E3B-93BA-AEFBC4322156}"/>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6" name="Rectangle 775">
                <a:extLst>
                  <a:ext uri="{FF2B5EF4-FFF2-40B4-BE49-F238E27FC236}">
                    <a16:creationId xmlns:a16="http://schemas.microsoft.com/office/drawing/2014/main" id="{A06DC6C5-CF10-E288-529F-D724CD7AB717}"/>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7" name="Rectangle 776">
                <a:extLst>
                  <a:ext uri="{FF2B5EF4-FFF2-40B4-BE49-F238E27FC236}">
                    <a16:creationId xmlns:a16="http://schemas.microsoft.com/office/drawing/2014/main" id="{C30B421B-13FF-D851-4995-4302514ADF41}"/>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8" name="Rectangle 777">
                <a:extLst>
                  <a:ext uri="{FF2B5EF4-FFF2-40B4-BE49-F238E27FC236}">
                    <a16:creationId xmlns:a16="http://schemas.microsoft.com/office/drawing/2014/main" id="{ACB863DE-E2C5-D394-5818-26815688D941}"/>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3" name="Group 402">
              <a:extLst>
                <a:ext uri="{FF2B5EF4-FFF2-40B4-BE49-F238E27FC236}">
                  <a16:creationId xmlns:a16="http://schemas.microsoft.com/office/drawing/2014/main" id="{F2163B90-3535-075E-D679-B16DD83B7544}"/>
                </a:ext>
              </a:extLst>
            </p:cNvPr>
            <p:cNvGrpSpPr/>
            <p:nvPr userDrawn="1"/>
          </p:nvGrpSpPr>
          <p:grpSpPr>
            <a:xfrm>
              <a:off x="152400" y="4275778"/>
              <a:ext cx="8843033" cy="270471"/>
              <a:chOff x="152400" y="148629"/>
              <a:chExt cx="8843033" cy="270471"/>
            </a:xfrm>
            <a:grpFill/>
          </p:grpSpPr>
          <p:sp>
            <p:nvSpPr>
              <p:cNvPr id="723" name="Rectangle 722">
                <a:extLst>
                  <a:ext uri="{FF2B5EF4-FFF2-40B4-BE49-F238E27FC236}">
                    <a16:creationId xmlns:a16="http://schemas.microsoft.com/office/drawing/2014/main" id="{C15980D0-F76A-B8C6-1A77-91CCBCAE3329}"/>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4" name="Rectangle 723">
                <a:extLst>
                  <a:ext uri="{FF2B5EF4-FFF2-40B4-BE49-F238E27FC236}">
                    <a16:creationId xmlns:a16="http://schemas.microsoft.com/office/drawing/2014/main" id="{9DB0E508-C182-0571-29A8-E1B1258607F8}"/>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5" name="Rectangle 724">
                <a:extLst>
                  <a:ext uri="{FF2B5EF4-FFF2-40B4-BE49-F238E27FC236}">
                    <a16:creationId xmlns:a16="http://schemas.microsoft.com/office/drawing/2014/main" id="{578625F4-2A47-C735-F4FD-F60951F979E9}"/>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6" name="Rectangle 725">
                <a:extLst>
                  <a:ext uri="{FF2B5EF4-FFF2-40B4-BE49-F238E27FC236}">
                    <a16:creationId xmlns:a16="http://schemas.microsoft.com/office/drawing/2014/main" id="{33C020A5-971D-B74D-4C8A-BB518C3CC22C}"/>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7" name="Rectangle 726">
                <a:extLst>
                  <a:ext uri="{FF2B5EF4-FFF2-40B4-BE49-F238E27FC236}">
                    <a16:creationId xmlns:a16="http://schemas.microsoft.com/office/drawing/2014/main" id="{895779B8-48D2-63A0-3214-9DEDDCC0BD4D}"/>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8" name="Rectangle 727">
                <a:extLst>
                  <a:ext uri="{FF2B5EF4-FFF2-40B4-BE49-F238E27FC236}">
                    <a16:creationId xmlns:a16="http://schemas.microsoft.com/office/drawing/2014/main" id="{F1EB325C-464D-0E32-4DDB-79457777F7D3}"/>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9" name="Rectangle 728">
                <a:extLst>
                  <a:ext uri="{FF2B5EF4-FFF2-40B4-BE49-F238E27FC236}">
                    <a16:creationId xmlns:a16="http://schemas.microsoft.com/office/drawing/2014/main" id="{EF6AEBB4-4D5D-ABD7-B5F1-79D52EEB5EBA}"/>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0" name="Rectangle 729">
                <a:extLst>
                  <a:ext uri="{FF2B5EF4-FFF2-40B4-BE49-F238E27FC236}">
                    <a16:creationId xmlns:a16="http://schemas.microsoft.com/office/drawing/2014/main" id="{1EEC89C6-2748-E753-3FE7-487D1BAA9BED}"/>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1" name="Rectangle 730">
                <a:extLst>
                  <a:ext uri="{FF2B5EF4-FFF2-40B4-BE49-F238E27FC236}">
                    <a16:creationId xmlns:a16="http://schemas.microsoft.com/office/drawing/2014/main" id="{C0C0D1CD-5609-3B7D-A294-CF0642FC8CAA}"/>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2" name="Rectangle 731">
                <a:extLst>
                  <a:ext uri="{FF2B5EF4-FFF2-40B4-BE49-F238E27FC236}">
                    <a16:creationId xmlns:a16="http://schemas.microsoft.com/office/drawing/2014/main" id="{81029ECC-5F24-9CA1-B805-ACC2E5CB8A2A}"/>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3" name="Rectangle 732">
                <a:extLst>
                  <a:ext uri="{FF2B5EF4-FFF2-40B4-BE49-F238E27FC236}">
                    <a16:creationId xmlns:a16="http://schemas.microsoft.com/office/drawing/2014/main" id="{D1D3DC30-0501-66A7-5B90-31E8003E5A6F}"/>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4" name="Rectangle 733">
                <a:extLst>
                  <a:ext uri="{FF2B5EF4-FFF2-40B4-BE49-F238E27FC236}">
                    <a16:creationId xmlns:a16="http://schemas.microsoft.com/office/drawing/2014/main" id="{D472F22D-3129-9D0C-AD5E-2E978236296A}"/>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5" name="Rectangle 734">
                <a:extLst>
                  <a:ext uri="{FF2B5EF4-FFF2-40B4-BE49-F238E27FC236}">
                    <a16:creationId xmlns:a16="http://schemas.microsoft.com/office/drawing/2014/main" id="{6AE364A7-3D34-0960-6EEE-DE0C20B0CF84}"/>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6" name="Rectangle 735">
                <a:extLst>
                  <a:ext uri="{FF2B5EF4-FFF2-40B4-BE49-F238E27FC236}">
                    <a16:creationId xmlns:a16="http://schemas.microsoft.com/office/drawing/2014/main" id="{A5549F64-1CB0-12F6-4B79-90593C8787DA}"/>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7" name="Rectangle 736">
                <a:extLst>
                  <a:ext uri="{FF2B5EF4-FFF2-40B4-BE49-F238E27FC236}">
                    <a16:creationId xmlns:a16="http://schemas.microsoft.com/office/drawing/2014/main" id="{8E7F6545-E0D6-01E7-FCE8-F13CAFC7AABA}"/>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8" name="Rectangle 737">
                <a:extLst>
                  <a:ext uri="{FF2B5EF4-FFF2-40B4-BE49-F238E27FC236}">
                    <a16:creationId xmlns:a16="http://schemas.microsoft.com/office/drawing/2014/main" id="{10EB3E53-8C88-B55E-72B5-539176869B63}"/>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9" name="Rectangle 738">
                <a:extLst>
                  <a:ext uri="{FF2B5EF4-FFF2-40B4-BE49-F238E27FC236}">
                    <a16:creationId xmlns:a16="http://schemas.microsoft.com/office/drawing/2014/main" id="{5A519291-3304-75F8-389B-2E97774C5A52}"/>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0" name="Rectangle 739">
                <a:extLst>
                  <a:ext uri="{FF2B5EF4-FFF2-40B4-BE49-F238E27FC236}">
                    <a16:creationId xmlns:a16="http://schemas.microsoft.com/office/drawing/2014/main" id="{242AC871-0D9A-6F2D-9701-90D78F59395F}"/>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1" name="Rectangle 740">
                <a:extLst>
                  <a:ext uri="{FF2B5EF4-FFF2-40B4-BE49-F238E27FC236}">
                    <a16:creationId xmlns:a16="http://schemas.microsoft.com/office/drawing/2014/main" id="{5269D91C-C079-648F-0CE9-EE83DA0A00E3}"/>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2" name="Rectangle 741">
                <a:extLst>
                  <a:ext uri="{FF2B5EF4-FFF2-40B4-BE49-F238E27FC236}">
                    <a16:creationId xmlns:a16="http://schemas.microsoft.com/office/drawing/2014/main" id="{9936462C-2BCF-085B-1062-EAC734BEA4B8}"/>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3" name="Rectangle 742">
                <a:extLst>
                  <a:ext uri="{FF2B5EF4-FFF2-40B4-BE49-F238E27FC236}">
                    <a16:creationId xmlns:a16="http://schemas.microsoft.com/office/drawing/2014/main" id="{999BEB33-92AB-ADEC-5886-98E5C814FDB6}"/>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4" name="Rectangle 743">
                <a:extLst>
                  <a:ext uri="{FF2B5EF4-FFF2-40B4-BE49-F238E27FC236}">
                    <a16:creationId xmlns:a16="http://schemas.microsoft.com/office/drawing/2014/main" id="{73F414B7-F78E-AB0F-3C0A-DAC25FABC07D}"/>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5" name="Rectangle 744">
                <a:extLst>
                  <a:ext uri="{FF2B5EF4-FFF2-40B4-BE49-F238E27FC236}">
                    <a16:creationId xmlns:a16="http://schemas.microsoft.com/office/drawing/2014/main" id="{1E5EB1BE-BFAE-FB36-A476-C663CEE4AF02}"/>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6" name="Rectangle 745">
                <a:extLst>
                  <a:ext uri="{FF2B5EF4-FFF2-40B4-BE49-F238E27FC236}">
                    <a16:creationId xmlns:a16="http://schemas.microsoft.com/office/drawing/2014/main" id="{D571980D-8A4B-1D1B-CB33-D35BEEE8C498}"/>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7" name="Rectangle 746">
                <a:extLst>
                  <a:ext uri="{FF2B5EF4-FFF2-40B4-BE49-F238E27FC236}">
                    <a16:creationId xmlns:a16="http://schemas.microsoft.com/office/drawing/2014/main" id="{0162531C-CBC8-6D40-27FD-2087EC6427B5}"/>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8" name="Rectangle 747">
                <a:extLst>
                  <a:ext uri="{FF2B5EF4-FFF2-40B4-BE49-F238E27FC236}">
                    <a16:creationId xmlns:a16="http://schemas.microsoft.com/office/drawing/2014/main" id="{7E66E588-A329-9192-D1EF-850999F6414D}"/>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9" name="Rectangle 748">
                <a:extLst>
                  <a:ext uri="{FF2B5EF4-FFF2-40B4-BE49-F238E27FC236}">
                    <a16:creationId xmlns:a16="http://schemas.microsoft.com/office/drawing/2014/main" id="{88B0A923-8A6E-EAE6-F477-E556827177BB}"/>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0" name="Rectangle 749">
                <a:extLst>
                  <a:ext uri="{FF2B5EF4-FFF2-40B4-BE49-F238E27FC236}">
                    <a16:creationId xmlns:a16="http://schemas.microsoft.com/office/drawing/2014/main" id="{EC9E3FAF-7D5D-6E70-6D87-847A93D3EA8B}"/>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4" name="Group 403">
              <a:extLst>
                <a:ext uri="{FF2B5EF4-FFF2-40B4-BE49-F238E27FC236}">
                  <a16:creationId xmlns:a16="http://schemas.microsoft.com/office/drawing/2014/main" id="{EDADD354-A2CD-F0D6-BC32-0BA2590AF2E7}"/>
                </a:ext>
              </a:extLst>
            </p:cNvPr>
            <p:cNvGrpSpPr/>
            <p:nvPr userDrawn="1"/>
          </p:nvGrpSpPr>
          <p:grpSpPr>
            <a:xfrm>
              <a:off x="152400" y="3958305"/>
              <a:ext cx="8843033" cy="270471"/>
              <a:chOff x="152400" y="148629"/>
              <a:chExt cx="8843033" cy="270471"/>
            </a:xfrm>
            <a:grpFill/>
          </p:grpSpPr>
          <p:sp>
            <p:nvSpPr>
              <p:cNvPr id="695" name="Rectangle 694">
                <a:extLst>
                  <a:ext uri="{FF2B5EF4-FFF2-40B4-BE49-F238E27FC236}">
                    <a16:creationId xmlns:a16="http://schemas.microsoft.com/office/drawing/2014/main" id="{0083141D-058C-1EF9-A70A-61E08C852659}"/>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6" name="Rectangle 695">
                <a:extLst>
                  <a:ext uri="{FF2B5EF4-FFF2-40B4-BE49-F238E27FC236}">
                    <a16:creationId xmlns:a16="http://schemas.microsoft.com/office/drawing/2014/main" id="{F62896DF-7F55-1C82-7831-70151A3B43D6}"/>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7" name="Rectangle 696">
                <a:extLst>
                  <a:ext uri="{FF2B5EF4-FFF2-40B4-BE49-F238E27FC236}">
                    <a16:creationId xmlns:a16="http://schemas.microsoft.com/office/drawing/2014/main" id="{F21B6A24-F332-EDE8-E79B-63BC0C3367A1}"/>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8" name="Rectangle 697">
                <a:extLst>
                  <a:ext uri="{FF2B5EF4-FFF2-40B4-BE49-F238E27FC236}">
                    <a16:creationId xmlns:a16="http://schemas.microsoft.com/office/drawing/2014/main" id="{476371E9-D0B6-1E74-4AC6-AE107BE37EA2}"/>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9" name="Rectangle 698">
                <a:extLst>
                  <a:ext uri="{FF2B5EF4-FFF2-40B4-BE49-F238E27FC236}">
                    <a16:creationId xmlns:a16="http://schemas.microsoft.com/office/drawing/2014/main" id="{0A64CCFD-602E-CDA1-7647-6826885DA73E}"/>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0" name="Rectangle 699">
                <a:extLst>
                  <a:ext uri="{FF2B5EF4-FFF2-40B4-BE49-F238E27FC236}">
                    <a16:creationId xmlns:a16="http://schemas.microsoft.com/office/drawing/2014/main" id="{103E3619-B08B-3F17-4490-A0A751271049}"/>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1" name="Rectangle 700">
                <a:extLst>
                  <a:ext uri="{FF2B5EF4-FFF2-40B4-BE49-F238E27FC236}">
                    <a16:creationId xmlns:a16="http://schemas.microsoft.com/office/drawing/2014/main" id="{9F587051-AC60-0C6B-2FF3-7E20E238B1B4}"/>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2" name="Rectangle 701">
                <a:extLst>
                  <a:ext uri="{FF2B5EF4-FFF2-40B4-BE49-F238E27FC236}">
                    <a16:creationId xmlns:a16="http://schemas.microsoft.com/office/drawing/2014/main" id="{05272CCB-7C32-841D-3F6D-AD17D5A452C5}"/>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3" name="Rectangle 702">
                <a:extLst>
                  <a:ext uri="{FF2B5EF4-FFF2-40B4-BE49-F238E27FC236}">
                    <a16:creationId xmlns:a16="http://schemas.microsoft.com/office/drawing/2014/main" id="{43D0A5EE-56BC-4074-E5DF-9BCD169E8D5E}"/>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4" name="Rectangle 703">
                <a:extLst>
                  <a:ext uri="{FF2B5EF4-FFF2-40B4-BE49-F238E27FC236}">
                    <a16:creationId xmlns:a16="http://schemas.microsoft.com/office/drawing/2014/main" id="{52636176-AA3C-6C93-26A5-087BE6BE3EEE}"/>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5" name="Rectangle 704">
                <a:extLst>
                  <a:ext uri="{FF2B5EF4-FFF2-40B4-BE49-F238E27FC236}">
                    <a16:creationId xmlns:a16="http://schemas.microsoft.com/office/drawing/2014/main" id="{50A88DC5-22A4-2C98-61F2-A0E88A802DA2}"/>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6" name="Rectangle 705">
                <a:extLst>
                  <a:ext uri="{FF2B5EF4-FFF2-40B4-BE49-F238E27FC236}">
                    <a16:creationId xmlns:a16="http://schemas.microsoft.com/office/drawing/2014/main" id="{C63CDC1A-B155-BAD0-12C1-AB0B8E802AAC}"/>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7" name="Rectangle 706">
                <a:extLst>
                  <a:ext uri="{FF2B5EF4-FFF2-40B4-BE49-F238E27FC236}">
                    <a16:creationId xmlns:a16="http://schemas.microsoft.com/office/drawing/2014/main" id="{4B0A284D-44E5-7A49-C3EB-4A090EBB29AB}"/>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8" name="Rectangle 707">
                <a:extLst>
                  <a:ext uri="{FF2B5EF4-FFF2-40B4-BE49-F238E27FC236}">
                    <a16:creationId xmlns:a16="http://schemas.microsoft.com/office/drawing/2014/main" id="{0D10C1A2-BE70-7F7F-FBA2-27158D4CF1F7}"/>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9" name="Rectangle 708">
                <a:extLst>
                  <a:ext uri="{FF2B5EF4-FFF2-40B4-BE49-F238E27FC236}">
                    <a16:creationId xmlns:a16="http://schemas.microsoft.com/office/drawing/2014/main" id="{8CF60714-3C2C-B408-C1EF-0D4E66A69B8B}"/>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0" name="Rectangle 709">
                <a:extLst>
                  <a:ext uri="{FF2B5EF4-FFF2-40B4-BE49-F238E27FC236}">
                    <a16:creationId xmlns:a16="http://schemas.microsoft.com/office/drawing/2014/main" id="{81CF922A-BD06-671B-2CDA-842A17B5CF64}"/>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1" name="Rectangle 710">
                <a:extLst>
                  <a:ext uri="{FF2B5EF4-FFF2-40B4-BE49-F238E27FC236}">
                    <a16:creationId xmlns:a16="http://schemas.microsoft.com/office/drawing/2014/main" id="{73E4B8B3-EFB3-1399-7B14-A626317A15D3}"/>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2" name="Rectangle 711">
                <a:extLst>
                  <a:ext uri="{FF2B5EF4-FFF2-40B4-BE49-F238E27FC236}">
                    <a16:creationId xmlns:a16="http://schemas.microsoft.com/office/drawing/2014/main" id="{5A2F5EC8-7D53-6289-2A14-9DA5DDEE42AF}"/>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3" name="Rectangle 712">
                <a:extLst>
                  <a:ext uri="{FF2B5EF4-FFF2-40B4-BE49-F238E27FC236}">
                    <a16:creationId xmlns:a16="http://schemas.microsoft.com/office/drawing/2014/main" id="{3D34D1EF-FF9D-9509-F2C8-C3EF630D027F}"/>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4" name="Rectangle 713">
                <a:extLst>
                  <a:ext uri="{FF2B5EF4-FFF2-40B4-BE49-F238E27FC236}">
                    <a16:creationId xmlns:a16="http://schemas.microsoft.com/office/drawing/2014/main" id="{BD14CE07-D040-C640-00A6-3A8E10E9AF55}"/>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5" name="Rectangle 714">
                <a:extLst>
                  <a:ext uri="{FF2B5EF4-FFF2-40B4-BE49-F238E27FC236}">
                    <a16:creationId xmlns:a16="http://schemas.microsoft.com/office/drawing/2014/main" id="{61B975C3-E2F2-CC6C-8DDE-EA9BA9DDCBED}"/>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6" name="Rectangle 715">
                <a:extLst>
                  <a:ext uri="{FF2B5EF4-FFF2-40B4-BE49-F238E27FC236}">
                    <a16:creationId xmlns:a16="http://schemas.microsoft.com/office/drawing/2014/main" id="{F5557D98-5B30-FEF6-2A43-287519C182FA}"/>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7" name="Rectangle 716">
                <a:extLst>
                  <a:ext uri="{FF2B5EF4-FFF2-40B4-BE49-F238E27FC236}">
                    <a16:creationId xmlns:a16="http://schemas.microsoft.com/office/drawing/2014/main" id="{8EBF01C3-3F18-7457-2E85-AFD108295893}"/>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Rectangle 717">
                <a:extLst>
                  <a:ext uri="{FF2B5EF4-FFF2-40B4-BE49-F238E27FC236}">
                    <a16:creationId xmlns:a16="http://schemas.microsoft.com/office/drawing/2014/main" id="{73A6C77E-83F0-E9E1-1640-1F2AD7271D8D}"/>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9" name="Rectangle 718">
                <a:extLst>
                  <a:ext uri="{FF2B5EF4-FFF2-40B4-BE49-F238E27FC236}">
                    <a16:creationId xmlns:a16="http://schemas.microsoft.com/office/drawing/2014/main" id="{BD861AEF-545C-74C1-8693-71F659B1D93F}"/>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0" name="Rectangle 719">
                <a:extLst>
                  <a:ext uri="{FF2B5EF4-FFF2-40B4-BE49-F238E27FC236}">
                    <a16:creationId xmlns:a16="http://schemas.microsoft.com/office/drawing/2014/main" id="{FD391DD6-E432-94CE-F0F6-91C4A088240E}"/>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1" name="Rectangle 720">
                <a:extLst>
                  <a:ext uri="{FF2B5EF4-FFF2-40B4-BE49-F238E27FC236}">
                    <a16:creationId xmlns:a16="http://schemas.microsoft.com/office/drawing/2014/main" id="{0D6AD8E9-A424-636F-ABDD-64AB1326C02A}"/>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2" name="Rectangle 721">
                <a:extLst>
                  <a:ext uri="{FF2B5EF4-FFF2-40B4-BE49-F238E27FC236}">
                    <a16:creationId xmlns:a16="http://schemas.microsoft.com/office/drawing/2014/main" id="{5E6F16C9-494B-818B-1357-9DD664FF4ABF}"/>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5" name="Group 404">
              <a:extLst>
                <a:ext uri="{FF2B5EF4-FFF2-40B4-BE49-F238E27FC236}">
                  <a16:creationId xmlns:a16="http://schemas.microsoft.com/office/drawing/2014/main" id="{3BB7CD32-0FF1-9E31-B3ED-B88EC65FBF11}"/>
                </a:ext>
              </a:extLst>
            </p:cNvPr>
            <p:cNvGrpSpPr/>
            <p:nvPr userDrawn="1"/>
          </p:nvGrpSpPr>
          <p:grpSpPr>
            <a:xfrm>
              <a:off x="152400" y="3640832"/>
              <a:ext cx="8843033" cy="270471"/>
              <a:chOff x="152400" y="148629"/>
              <a:chExt cx="8843033" cy="270471"/>
            </a:xfrm>
            <a:grpFill/>
          </p:grpSpPr>
          <p:sp>
            <p:nvSpPr>
              <p:cNvPr id="667" name="Rectangle 666">
                <a:extLst>
                  <a:ext uri="{FF2B5EF4-FFF2-40B4-BE49-F238E27FC236}">
                    <a16:creationId xmlns:a16="http://schemas.microsoft.com/office/drawing/2014/main" id="{3B2B7356-E862-AFD9-BEB0-E425099E8493}"/>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8" name="Rectangle 667">
                <a:extLst>
                  <a:ext uri="{FF2B5EF4-FFF2-40B4-BE49-F238E27FC236}">
                    <a16:creationId xmlns:a16="http://schemas.microsoft.com/office/drawing/2014/main" id="{E943C34A-71DF-FF20-34A2-865BFBE68DAB}"/>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9" name="Rectangle 668">
                <a:extLst>
                  <a:ext uri="{FF2B5EF4-FFF2-40B4-BE49-F238E27FC236}">
                    <a16:creationId xmlns:a16="http://schemas.microsoft.com/office/drawing/2014/main" id="{DA86DCFC-CC7F-C54D-509A-64A818AD8EA5}"/>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0" name="Rectangle 669">
                <a:extLst>
                  <a:ext uri="{FF2B5EF4-FFF2-40B4-BE49-F238E27FC236}">
                    <a16:creationId xmlns:a16="http://schemas.microsoft.com/office/drawing/2014/main" id="{C13DD34A-5277-BC05-DDAE-8B6D570071CD}"/>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1" name="Rectangle 670">
                <a:extLst>
                  <a:ext uri="{FF2B5EF4-FFF2-40B4-BE49-F238E27FC236}">
                    <a16:creationId xmlns:a16="http://schemas.microsoft.com/office/drawing/2014/main" id="{0B29ECFA-F725-006F-6917-36FFA3513ED1}"/>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2" name="Rectangle 671">
                <a:extLst>
                  <a:ext uri="{FF2B5EF4-FFF2-40B4-BE49-F238E27FC236}">
                    <a16:creationId xmlns:a16="http://schemas.microsoft.com/office/drawing/2014/main" id="{8DF3D6EE-1CD4-ECBD-8110-B7AF2EE5C8F5}"/>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3" name="Rectangle 672">
                <a:extLst>
                  <a:ext uri="{FF2B5EF4-FFF2-40B4-BE49-F238E27FC236}">
                    <a16:creationId xmlns:a16="http://schemas.microsoft.com/office/drawing/2014/main" id="{9314F85D-E1E0-02C4-4D4A-0B6C1F88AEFE}"/>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4" name="Rectangle 673">
                <a:extLst>
                  <a:ext uri="{FF2B5EF4-FFF2-40B4-BE49-F238E27FC236}">
                    <a16:creationId xmlns:a16="http://schemas.microsoft.com/office/drawing/2014/main" id="{33ADBC5C-BDF3-162D-E0CF-87190F89944B}"/>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5" name="Rectangle 674">
                <a:extLst>
                  <a:ext uri="{FF2B5EF4-FFF2-40B4-BE49-F238E27FC236}">
                    <a16:creationId xmlns:a16="http://schemas.microsoft.com/office/drawing/2014/main" id="{2D29AE3C-80CB-2587-16F7-A90991632824}"/>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6" name="Rectangle 675">
                <a:extLst>
                  <a:ext uri="{FF2B5EF4-FFF2-40B4-BE49-F238E27FC236}">
                    <a16:creationId xmlns:a16="http://schemas.microsoft.com/office/drawing/2014/main" id="{9D168C45-A702-E026-AFC7-91BCC62799BD}"/>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7" name="Rectangle 676">
                <a:extLst>
                  <a:ext uri="{FF2B5EF4-FFF2-40B4-BE49-F238E27FC236}">
                    <a16:creationId xmlns:a16="http://schemas.microsoft.com/office/drawing/2014/main" id="{A62601F0-C870-6229-3ECD-CC836A44311C}"/>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8" name="Rectangle 677">
                <a:extLst>
                  <a:ext uri="{FF2B5EF4-FFF2-40B4-BE49-F238E27FC236}">
                    <a16:creationId xmlns:a16="http://schemas.microsoft.com/office/drawing/2014/main" id="{CF098A13-012A-15E9-59A4-198DE44D7741}"/>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9" name="Rectangle 678">
                <a:extLst>
                  <a:ext uri="{FF2B5EF4-FFF2-40B4-BE49-F238E27FC236}">
                    <a16:creationId xmlns:a16="http://schemas.microsoft.com/office/drawing/2014/main" id="{1CA7BC2A-756D-0DBF-F907-C09EF6DA9132}"/>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0" name="Rectangle 679">
                <a:extLst>
                  <a:ext uri="{FF2B5EF4-FFF2-40B4-BE49-F238E27FC236}">
                    <a16:creationId xmlns:a16="http://schemas.microsoft.com/office/drawing/2014/main" id="{543416B7-84FB-9AF3-8A9F-1DB21C8257D0}"/>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1" name="Rectangle 680">
                <a:extLst>
                  <a:ext uri="{FF2B5EF4-FFF2-40B4-BE49-F238E27FC236}">
                    <a16:creationId xmlns:a16="http://schemas.microsoft.com/office/drawing/2014/main" id="{962C69F1-466C-EF09-8FC7-CE7B39360DF7}"/>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2" name="Rectangle 681">
                <a:extLst>
                  <a:ext uri="{FF2B5EF4-FFF2-40B4-BE49-F238E27FC236}">
                    <a16:creationId xmlns:a16="http://schemas.microsoft.com/office/drawing/2014/main" id="{545CB986-2E43-7DAA-A57E-6CCF258D14C7}"/>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3" name="Rectangle 682">
                <a:extLst>
                  <a:ext uri="{FF2B5EF4-FFF2-40B4-BE49-F238E27FC236}">
                    <a16:creationId xmlns:a16="http://schemas.microsoft.com/office/drawing/2014/main" id="{D567AEDE-A83B-5F98-4D37-931B8EB7559E}"/>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4" name="Rectangle 683">
                <a:extLst>
                  <a:ext uri="{FF2B5EF4-FFF2-40B4-BE49-F238E27FC236}">
                    <a16:creationId xmlns:a16="http://schemas.microsoft.com/office/drawing/2014/main" id="{A6C73FC8-426A-A403-35D9-614572235592}"/>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5" name="Rectangle 684">
                <a:extLst>
                  <a:ext uri="{FF2B5EF4-FFF2-40B4-BE49-F238E27FC236}">
                    <a16:creationId xmlns:a16="http://schemas.microsoft.com/office/drawing/2014/main" id="{8CC3FAF8-44CA-B048-0104-5B6C75A7419C}"/>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6" name="Rectangle 685">
                <a:extLst>
                  <a:ext uri="{FF2B5EF4-FFF2-40B4-BE49-F238E27FC236}">
                    <a16:creationId xmlns:a16="http://schemas.microsoft.com/office/drawing/2014/main" id="{69027263-5176-4F9A-4EF4-79F70CB45F25}"/>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7" name="Rectangle 686">
                <a:extLst>
                  <a:ext uri="{FF2B5EF4-FFF2-40B4-BE49-F238E27FC236}">
                    <a16:creationId xmlns:a16="http://schemas.microsoft.com/office/drawing/2014/main" id="{0EF7CB7D-0378-727C-B22B-10DD8606F5DD}"/>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8" name="Rectangle 687">
                <a:extLst>
                  <a:ext uri="{FF2B5EF4-FFF2-40B4-BE49-F238E27FC236}">
                    <a16:creationId xmlns:a16="http://schemas.microsoft.com/office/drawing/2014/main" id="{122F9B80-FD25-78ED-E25D-DE5E6E4EFEAB}"/>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9" name="Rectangle 688">
                <a:extLst>
                  <a:ext uri="{FF2B5EF4-FFF2-40B4-BE49-F238E27FC236}">
                    <a16:creationId xmlns:a16="http://schemas.microsoft.com/office/drawing/2014/main" id="{4760E6D1-EA2D-6801-7568-91A96A28B676}"/>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0" name="Rectangle 689">
                <a:extLst>
                  <a:ext uri="{FF2B5EF4-FFF2-40B4-BE49-F238E27FC236}">
                    <a16:creationId xmlns:a16="http://schemas.microsoft.com/office/drawing/2014/main" id="{F5A00026-9504-B26F-3EF4-FD959793DE3B}"/>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1" name="Rectangle 690">
                <a:extLst>
                  <a:ext uri="{FF2B5EF4-FFF2-40B4-BE49-F238E27FC236}">
                    <a16:creationId xmlns:a16="http://schemas.microsoft.com/office/drawing/2014/main" id="{8EE919C8-39F5-9E3D-3CD8-E035C9F08B19}"/>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2" name="Rectangle 691">
                <a:extLst>
                  <a:ext uri="{FF2B5EF4-FFF2-40B4-BE49-F238E27FC236}">
                    <a16:creationId xmlns:a16="http://schemas.microsoft.com/office/drawing/2014/main" id="{FD9F2468-5320-F8E8-01BE-04945E513288}"/>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3" name="Rectangle 692">
                <a:extLst>
                  <a:ext uri="{FF2B5EF4-FFF2-40B4-BE49-F238E27FC236}">
                    <a16:creationId xmlns:a16="http://schemas.microsoft.com/office/drawing/2014/main" id="{322A9C79-435E-39E0-E15A-81A6BA56DC89}"/>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4" name="Rectangle 693">
                <a:extLst>
                  <a:ext uri="{FF2B5EF4-FFF2-40B4-BE49-F238E27FC236}">
                    <a16:creationId xmlns:a16="http://schemas.microsoft.com/office/drawing/2014/main" id="{D6A7C9DD-C688-35DB-7032-23C5ED96A842}"/>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6" name="Group 405">
              <a:extLst>
                <a:ext uri="{FF2B5EF4-FFF2-40B4-BE49-F238E27FC236}">
                  <a16:creationId xmlns:a16="http://schemas.microsoft.com/office/drawing/2014/main" id="{C42E49E3-7854-EC7A-7283-F46F2CD1B699}"/>
                </a:ext>
              </a:extLst>
            </p:cNvPr>
            <p:cNvGrpSpPr/>
            <p:nvPr userDrawn="1"/>
          </p:nvGrpSpPr>
          <p:grpSpPr>
            <a:xfrm>
              <a:off x="152400" y="3323359"/>
              <a:ext cx="8843033" cy="270471"/>
              <a:chOff x="152400" y="148629"/>
              <a:chExt cx="8843033" cy="270471"/>
            </a:xfrm>
            <a:grpFill/>
          </p:grpSpPr>
          <p:sp>
            <p:nvSpPr>
              <p:cNvPr id="639" name="Rectangle 638">
                <a:extLst>
                  <a:ext uri="{FF2B5EF4-FFF2-40B4-BE49-F238E27FC236}">
                    <a16:creationId xmlns:a16="http://schemas.microsoft.com/office/drawing/2014/main" id="{8DE57E53-26A2-4484-660B-4933490DB77E}"/>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0" name="Rectangle 639">
                <a:extLst>
                  <a:ext uri="{FF2B5EF4-FFF2-40B4-BE49-F238E27FC236}">
                    <a16:creationId xmlns:a16="http://schemas.microsoft.com/office/drawing/2014/main" id="{571F3A1A-65FF-5EC0-4828-1BBD5B90E063}"/>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1" name="Rectangle 640">
                <a:extLst>
                  <a:ext uri="{FF2B5EF4-FFF2-40B4-BE49-F238E27FC236}">
                    <a16:creationId xmlns:a16="http://schemas.microsoft.com/office/drawing/2014/main" id="{26270F1E-39B2-2049-33A6-A14C36D0669A}"/>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2" name="Rectangle 641">
                <a:extLst>
                  <a:ext uri="{FF2B5EF4-FFF2-40B4-BE49-F238E27FC236}">
                    <a16:creationId xmlns:a16="http://schemas.microsoft.com/office/drawing/2014/main" id="{EE3D1BB0-1FD7-C572-2B95-292FC56C3D19}"/>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3" name="Rectangle 642">
                <a:extLst>
                  <a:ext uri="{FF2B5EF4-FFF2-40B4-BE49-F238E27FC236}">
                    <a16:creationId xmlns:a16="http://schemas.microsoft.com/office/drawing/2014/main" id="{CF1512D6-83BD-E8AF-9E80-16A7E83447FC}"/>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4" name="Rectangle 643">
                <a:extLst>
                  <a:ext uri="{FF2B5EF4-FFF2-40B4-BE49-F238E27FC236}">
                    <a16:creationId xmlns:a16="http://schemas.microsoft.com/office/drawing/2014/main" id="{04AF46C5-F2AF-2E87-FCA9-F1B60891CACF}"/>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5" name="Rectangle 644">
                <a:extLst>
                  <a:ext uri="{FF2B5EF4-FFF2-40B4-BE49-F238E27FC236}">
                    <a16:creationId xmlns:a16="http://schemas.microsoft.com/office/drawing/2014/main" id="{C0C81A57-91B1-A7EF-8EC9-8B1700393963}"/>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6" name="Rectangle 645">
                <a:extLst>
                  <a:ext uri="{FF2B5EF4-FFF2-40B4-BE49-F238E27FC236}">
                    <a16:creationId xmlns:a16="http://schemas.microsoft.com/office/drawing/2014/main" id="{176ED4D3-9F16-474A-706B-EC9B23B66947}"/>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7" name="Rectangle 646">
                <a:extLst>
                  <a:ext uri="{FF2B5EF4-FFF2-40B4-BE49-F238E27FC236}">
                    <a16:creationId xmlns:a16="http://schemas.microsoft.com/office/drawing/2014/main" id="{1B015749-E53F-B4D5-AEFB-3A6488F00CD3}"/>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8" name="Rectangle 647">
                <a:extLst>
                  <a:ext uri="{FF2B5EF4-FFF2-40B4-BE49-F238E27FC236}">
                    <a16:creationId xmlns:a16="http://schemas.microsoft.com/office/drawing/2014/main" id="{BC76CD71-3DA2-1072-4196-FA532F4EA528}"/>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9" name="Rectangle 648">
                <a:extLst>
                  <a:ext uri="{FF2B5EF4-FFF2-40B4-BE49-F238E27FC236}">
                    <a16:creationId xmlns:a16="http://schemas.microsoft.com/office/drawing/2014/main" id="{413B4D37-BAB7-BCEC-B55F-6E3D291CBC20}"/>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0" name="Rectangle 649">
                <a:extLst>
                  <a:ext uri="{FF2B5EF4-FFF2-40B4-BE49-F238E27FC236}">
                    <a16:creationId xmlns:a16="http://schemas.microsoft.com/office/drawing/2014/main" id="{0DE9EB55-2107-3BFA-EBF3-D7F0D4A8C414}"/>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1" name="Rectangle 650">
                <a:extLst>
                  <a:ext uri="{FF2B5EF4-FFF2-40B4-BE49-F238E27FC236}">
                    <a16:creationId xmlns:a16="http://schemas.microsoft.com/office/drawing/2014/main" id="{BE7E119A-BC65-2824-F0EA-754D674D9F1A}"/>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2" name="Rectangle 651">
                <a:extLst>
                  <a:ext uri="{FF2B5EF4-FFF2-40B4-BE49-F238E27FC236}">
                    <a16:creationId xmlns:a16="http://schemas.microsoft.com/office/drawing/2014/main" id="{6463E222-E94C-95F8-11C7-6895ECDD5EC5}"/>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3" name="Rectangle 652">
                <a:extLst>
                  <a:ext uri="{FF2B5EF4-FFF2-40B4-BE49-F238E27FC236}">
                    <a16:creationId xmlns:a16="http://schemas.microsoft.com/office/drawing/2014/main" id="{5EE7FF85-A99A-E5AD-AA9B-55C7F6FBA2B2}"/>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4" name="Rectangle 653">
                <a:extLst>
                  <a:ext uri="{FF2B5EF4-FFF2-40B4-BE49-F238E27FC236}">
                    <a16:creationId xmlns:a16="http://schemas.microsoft.com/office/drawing/2014/main" id="{0CDE38A3-14E8-8ED1-45E6-59AC2AEAC749}"/>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5" name="Rectangle 654">
                <a:extLst>
                  <a:ext uri="{FF2B5EF4-FFF2-40B4-BE49-F238E27FC236}">
                    <a16:creationId xmlns:a16="http://schemas.microsoft.com/office/drawing/2014/main" id="{B042C9A3-93DD-52B6-158E-05AE4757D85A}"/>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6" name="Rectangle 655">
                <a:extLst>
                  <a:ext uri="{FF2B5EF4-FFF2-40B4-BE49-F238E27FC236}">
                    <a16:creationId xmlns:a16="http://schemas.microsoft.com/office/drawing/2014/main" id="{925E6D95-0997-61D1-DC0B-55ED63AB8572}"/>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7" name="Rectangle 656">
                <a:extLst>
                  <a:ext uri="{FF2B5EF4-FFF2-40B4-BE49-F238E27FC236}">
                    <a16:creationId xmlns:a16="http://schemas.microsoft.com/office/drawing/2014/main" id="{56506A13-4535-6A99-71F7-38AEEED7D5D0}"/>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8" name="Rectangle 657">
                <a:extLst>
                  <a:ext uri="{FF2B5EF4-FFF2-40B4-BE49-F238E27FC236}">
                    <a16:creationId xmlns:a16="http://schemas.microsoft.com/office/drawing/2014/main" id="{44B6CEA5-8430-ECE5-F67B-DF592D210C0E}"/>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9" name="Rectangle 658">
                <a:extLst>
                  <a:ext uri="{FF2B5EF4-FFF2-40B4-BE49-F238E27FC236}">
                    <a16:creationId xmlns:a16="http://schemas.microsoft.com/office/drawing/2014/main" id="{6A05D2CA-F482-4B6B-F40A-3FC5CE67E021}"/>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0" name="Rectangle 659">
                <a:extLst>
                  <a:ext uri="{FF2B5EF4-FFF2-40B4-BE49-F238E27FC236}">
                    <a16:creationId xmlns:a16="http://schemas.microsoft.com/office/drawing/2014/main" id="{A4BFFF67-3CBB-0296-F36C-503F6C0B0617}"/>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1" name="Rectangle 660">
                <a:extLst>
                  <a:ext uri="{FF2B5EF4-FFF2-40B4-BE49-F238E27FC236}">
                    <a16:creationId xmlns:a16="http://schemas.microsoft.com/office/drawing/2014/main" id="{8680E514-3B16-1834-2B4D-263A4195F045}"/>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2" name="Rectangle 661">
                <a:extLst>
                  <a:ext uri="{FF2B5EF4-FFF2-40B4-BE49-F238E27FC236}">
                    <a16:creationId xmlns:a16="http://schemas.microsoft.com/office/drawing/2014/main" id="{39E51736-9F3A-B32D-48D0-4456BFB5C736}"/>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3" name="Rectangle 662">
                <a:extLst>
                  <a:ext uri="{FF2B5EF4-FFF2-40B4-BE49-F238E27FC236}">
                    <a16:creationId xmlns:a16="http://schemas.microsoft.com/office/drawing/2014/main" id="{BCD754F3-D786-9EC3-95BD-2BFAFB7F678C}"/>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4" name="Rectangle 663">
                <a:extLst>
                  <a:ext uri="{FF2B5EF4-FFF2-40B4-BE49-F238E27FC236}">
                    <a16:creationId xmlns:a16="http://schemas.microsoft.com/office/drawing/2014/main" id="{39937340-7EBD-C063-09E3-EAB09BA67D7D}"/>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5" name="Rectangle 664">
                <a:extLst>
                  <a:ext uri="{FF2B5EF4-FFF2-40B4-BE49-F238E27FC236}">
                    <a16:creationId xmlns:a16="http://schemas.microsoft.com/office/drawing/2014/main" id="{ACE023A5-F6BB-49F4-6367-ADC737098A5E}"/>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6" name="Rectangle 665">
                <a:extLst>
                  <a:ext uri="{FF2B5EF4-FFF2-40B4-BE49-F238E27FC236}">
                    <a16:creationId xmlns:a16="http://schemas.microsoft.com/office/drawing/2014/main" id="{70C0A687-BD15-C6C9-F5F1-F988283EED5B}"/>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7" name="Group 406">
              <a:extLst>
                <a:ext uri="{FF2B5EF4-FFF2-40B4-BE49-F238E27FC236}">
                  <a16:creationId xmlns:a16="http://schemas.microsoft.com/office/drawing/2014/main" id="{EC16D647-9492-8B43-4179-9F2CBF405FE3}"/>
                </a:ext>
              </a:extLst>
            </p:cNvPr>
            <p:cNvGrpSpPr/>
            <p:nvPr userDrawn="1"/>
          </p:nvGrpSpPr>
          <p:grpSpPr>
            <a:xfrm>
              <a:off x="152400" y="3005886"/>
              <a:ext cx="8843033" cy="270471"/>
              <a:chOff x="152400" y="148629"/>
              <a:chExt cx="8843033" cy="270471"/>
            </a:xfrm>
            <a:grpFill/>
          </p:grpSpPr>
          <p:sp>
            <p:nvSpPr>
              <p:cNvPr id="611" name="Rectangle 610">
                <a:extLst>
                  <a:ext uri="{FF2B5EF4-FFF2-40B4-BE49-F238E27FC236}">
                    <a16:creationId xmlns:a16="http://schemas.microsoft.com/office/drawing/2014/main" id="{51D9348E-DD2E-78B0-616D-75976AE5F411}"/>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2" name="Rectangle 611">
                <a:extLst>
                  <a:ext uri="{FF2B5EF4-FFF2-40B4-BE49-F238E27FC236}">
                    <a16:creationId xmlns:a16="http://schemas.microsoft.com/office/drawing/2014/main" id="{64173D05-0258-9D52-BCB6-8DB6CC42488B}"/>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3" name="Rectangle 612">
                <a:extLst>
                  <a:ext uri="{FF2B5EF4-FFF2-40B4-BE49-F238E27FC236}">
                    <a16:creationId xmlns:a16="http://schemas.microsoft.com/office/drawing/2014/main" id="{B504CF76-B73D-B40F-133A-79005C47DA19}"/>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4" name="Rectangle 613">
                <a:extLst>
                  <a:ext uri="{FF2B5EF4-FFF2-40B4-BE49-F238E27FC236}">
                    <a16:creationId xmlns:a16="http://schemas.microsoft.com/office/drawing/2014/main" id="{76376201-B928-3C6E-94F6-FF91D96AB40F}"/>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5" name="Rectangle 614">
                <a:extLst>
                  <a:ext uri="{FF2B5EF4-FFF2-40B4-BE49-F238E27FC236}">
                    <a16:creationId xmlns:a16="http://schemas.microsoft.com/office/drawing/2014/main" id="{88E6E847-BC1B-4304-8E8D-B3D05835B7D9}"/>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6" name="Rectangle 615">
                <a:extLst>
                  <a:ext uri="{FF2B5EF4-FFF2-40B4-BE49-F238E27FC236}">
                    <a16:creationId xmlns:a16="http://schemas.microsoft.com/office/drawing/2014/main" id="{FFED0DA4-8574-CDCC-0088-DB5115AE9CF8}"/>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7" name="Rectangle 616">
                <a:extLst>
                  <a:ext uri="{FF2B5EF4-FFF2-40B4-BE49-F238E27FC236}">
                    <a16:creationId xmlns:a16="http://schemas.microsoft.com/office/drawing/2014/main" id="{026A83E6-9ADF-80E8-B47C-6F746D5AC835}"/>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8" name="Rectangle 617">
                <a:extLst>
                  <a:ext uri="{FF2B5EF4-FFF2-40B4-BE49-F238E27FC236}">
                    <a16:creationId xmlns:a16="http://schemas.microsoft.com/office/drawing/2014/main" id="{11F23C0F-DBE2-DA65-9865-480C0EE06165}"/>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9" name="Rectangle 618">
                <a:extLst>
                  <a:ext uri="{FF2B5EF4-FFF2-40B4-BE49-F238E27FC236}">
                    <a16:creationId xmlns:a16="http://schemas.microsoft.com/office/drawing/2014/main" id="{E000697B-61A7-3585-6A89-38ED15456DAC}"/>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0" name="Rectangle 619">
                <a:extLst>
                  <a:ext uri="{FF2B5EF4-FFF2-40B4-BE49-F238E27FC236}">
                    <a16:creationId xmlns:a16="http://schemas.microsoft.com/office/drawing/2014/main" id="{E6D1547B-F3FD-DCA5-62C8-C11C6C78FDC5}"/>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1" name="Rectangle 620">
                <a:extLst>
                  <a:ext uri="{FF2B5EF4-FFF2-40B4-BE49-F238E27FC236}">
                    <a16:creationId xmlns:a16="http://schemas.microsoft.com/office/drawing/2014/main" id="{1A1F71B2-B61D-C4FC-2B6E-FCCB9E9B83D2}"/>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2" name="Rectangle 621">
                <a:extLst>
                  <a:ext uri="{FF2B5EF4-FFF2-40B4-BE49-F238E27FC236}">
                    <a16:creationId xmlns:a16="http://schemas.microsoft.com/office/drawing/2014/main" id="{AF24EE60-A4A9-1F4A-6AAA-F9B882400D38}"/>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3" name="Rectangle 622">
                <a:extLst>
                  <a:ext uri="{FF2B5EF4-FFF2-40B4-BE49-F238E27FC236}">
                    <a16:creationId xmlns:a16="http://schemas.microsoft.com/office/drawing/2014/main" id="{D8FBC2BA-8AC5-9FCF-4714-724A20533721}"/>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4" name="Rectangle 623">
                <a:extLst>
                  <a:ext uri="{FF2B5EF4-FFF2-40B4-BE49-F238E27FC236}">
                    <a16:creationId xmlns:a16="http://schemas.microsoft.com/office/drawing/2014/main" id="{CB477FA5-C11C-4A87-6430-C259F78015E6}"/>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5" name="Rectangle 624">
                <a:extLst>
                  <a:ext uri="{FF2B5EF4-FFF2-40B4-BE49-F238E27FC236}">
                    <a16:creationId xmlns:a16="http://schemas.microsoft.com/office/drawing/2014/main" id="{3EE2ADF7-A707-0393-524D-77B46A978E9E}"/>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6" name="Rectangle 625">
                <a:extLst>
                  <a:ext uri="{FF2B5EF4-FFF2-40B4-BE49-F238E27FC236}">
                    <a16:creationId xmlns:a16="http://schemas.microsoft.com/office/drawing/2014/main" id="{F2ABCFBB-C2A7-02DC-E137-B7AAF9861481}"/>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7" name="Rectangle 626">
                <a:extLst>
                  <a:ext uri="{FF2B5EF4-FFF2-40B4-BE49-F238E27FC236}">
                    <a16:creationId xmlns:a16="http://schemas.microsoft.com/office/drawing/2014/main" id="{3D550CD6-D08C-7F61-4259-8C6343D2734D}"/>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8" name="Rectangle 627">
                <a:extLst>
                  <a:ext uri="{FF2B5EF4-FFF2-40B4-BE49-F238E27FC236}">
                    <a16:creationId xmlns:a16="http://schemas.microsoft.com/office/drawing/2014/main" id="{3D246EB4-E25F-1DFB-075C-32F4D3AA4A5C}"/>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9" name="Rectangle 628">
                <a:extLst>
                  <a:ext uri="{FF2B5EF4-FFF2-40B4-BE49-F238E27FC236}">
                    <a16:creationId xmlns:a16="http://schemas.microsoft.com/office/drawing/2014/main" id="{19BA57FB-505B-0964-BD95-DF1A709A7699}"/>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0" name="Rectangle 629">
                <a:extLst>
                  <a:ext uri="{FF2B5EF4-FFF2-40B4-BE49-F238E27FC236}">
                    <a16:creationId xmlns:a16="http://schemas.microsoft.com/office/drawing/2014/main" id="{75E99A11-3959-1AE9-F45C-FBC952485A80}"/>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1" name="Rectangle 630">
                <a:extLst>
                  <a:ext uri="{FF2B5EF4-FFF2-40B4-BE49-F238E27FC236}">
                    <a16:creationId xmlns:a16="http://schemas.microsoft.com/office/drawing/2014/main" id="{45CC213F-9C60-7077-DE6F-9CA2DE3E7304}"/>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2" name="Rectangle 631">
                <a:extLst>
                  <a:ext uri="{FF2B5EF4-FFF2-40B4-BE49-F238E27FC236}">
                    <a16:creationId xmlns:a16="http://schemas.microsoft.com/office/drawing/2014/main" id="{E5D65673-C1CF-471E-CEEC-9E19756F6069}"/>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3" name="Rectangle 632">
                <a:extLst>
                  <a:ext uri="{FF2B5EF4-FFF2-40B4-BE49-F238E27FC236}">
                    <a16:creationId xmlns:a16="http://schemas.microsoft.com/office/drawing/2014/main" id="{971F8472-5C79-57F7-ADEF-DD47EDA4FBF5}"/>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4" name="Rectangle 633">
                <a:extLst>
                  <a:ext uri="{FF2B5EF4-FFF2-40B4-BE49-F238E27FC236}">
                    <a16:creationId xmlns:a16="http://schemas.microsoft.com/office/drawing/2014/main" id="{E75ECABD-7869-C87D-1D7E-F01F7F7433C8}"/>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5" name="Rectangle 634">
                <a:extLst>
                  <a:ext uri="{FF2B5EF4-FFF2-40B4-BE49-F238E27FC236}">
                    <a16:creationId xmlns:a16="http://schemas.microsoft.com/office/drawing/2014/main" id="{296D5687-4DEB-CE47-0D62-833C46D26FCA}"/>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6" name="Rectangle 635">
                <a:extLst>
                  <a:ext uri="{FF2B5EF4-FFF2-40B4-BE49-F238E27FC236}">
                    <a16:creationId xmlns:a16="http://schemas.microsoft.com/office/drawing/2014/main" id="{673A7FD4-4754-DDD9-D17A-E9EDC370CF15}"/>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7" name="Rectangle 636">
                <a:extLst>
                  <a:ext uri="{FF2B5EF4-FFF2-40B4-BE49-F238E27FC236}">
                    <a16:creationId xmlns:a16="http://schemas.microsoft.com/office/drawing/2014/main" id="{2C17C4CB-F9A0-ED44-C9F9-C910AA38926E}"/>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8" name="Rectangle 637">
                <a:extLst>
                  <a:ext uri="{FF2B5EF4-FFF2-40B4-BE49-F238E27FC236}">
                    <a16:creationId xmlns:a16="http://schemas.microsoft.com/office/drawing/2014/main" id="{86A9A695-9440-B481-B57B-7EB2FA534463}"/>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8" name="Group 407">
              <a:extLst>
                <a:ext uri="{FF2B5EF4-FFF2-40B4-BE49-F238E27FC236}">
                  <a16:creationId xmlns:a16="http://schemas.microsoft.com/office/drawing/2014/main" id="{C3B5067B-2D03-CA59-8817-B6EE22F96247}"/>
                </a:ext>
              </a:extLst>
            </p:cNvPr>
            <p:cNvGrpSpPr/>
            <p:nvPr userDrawn="1"/>
          </p:nvGrpSpPr>
          <p:grpSpPr>
            <a:xfrm>
              <a:off x="152400" y="2688413"/>
              <a:ext cx="8843033" cy="270471"/>
              <a:chOff x="152400" y="148629"/>
              <a:chExt cx="8843033" cy="270471"/>
            </a:xfrm>
            <a:grpFill/>
          </p:grpSpPr>
          <p:sp>
            <p:nvSpPr>
              <p:cNvPr id="583" name="Rectangle 582">
                <a:extLst>
                  <a:ext uri="{FF2B5EF4-FFF2-40B4-BE49-F238E27FC236}">
                    <a16:creationId xmlns:a16="http://schemas.microsoft.com/office/drawing/2014/main" id="{2C7E1B9A-CA18-CD5A-574E-ABA7A8072224}"/>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4" name="Rectangle 583">
                <a:extLst>
                  <a:ext uri="{FF2B5EF4-FFF2-40B4-BE49-F238E27FC236}">
                    <a16:creationId xmlns:a16="http://schemas.microsoft.com/office/drawing/2014/main" id="{0C39AF10-AA74-A1EF-4D49-C90E7724BD79}"/>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5" name="Rectangle 584">
                <a:extLst>
                  <a:ext uri="{FF2B5EF4-FFF2-40B4-BE49-F238E27FC236}">
                    <a16:creationId xmlns:a16="http://schemas.microsoft.com/office/drawing/2014/main" id="{125F3D81-85E7-E01D-768F-46BE91179261}"/>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6" name="Rectangle 585">
                <a:extLst>
                  <a:ext uri="{FF2B5EF4-FFF2-40B4-BE49-F238E27FC236}">
                    <a16:creationId xmlns:a16="http://schemas.microsoft.com/office/drawing/2014/main" id="{FFEF79D8-BDDE-1B30-E400-3C6A36B9BFBB}"/>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7" name="Rectangle 586">
                <a:extLst>
                  <a:ext uri="{FF2B5EF4-FFF2-40B4-BE49-F238E27FC236}">
                    <a16:creationId xmlns:a16="http://schemas.microsoft.com/office/drawing/2014/main" id="{CA4F15AA-1D3A-A24D-60A5-D5EA3AAA9B69}"/>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8" name="Rectangle 587">
                <a:extLst>
                  <a:ext uri="{FF2B5EF4-FFF2-40B4-BE49-F238E27FC236}">
                    <a16:creationId xmlns:a16="http://schemas.microsoft.com/office/drawing/2014/main" id="{64B2C5AD-C81C-A3EB-835B-A091A79EA9D6}"/>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9" name="Rectangle 588">
                <a:extLst>
                  <a:ext uri="{FF2B5EF4-FFF2-40B4-BE49-F238E27FC236}">
                    <a16:creationId xmlns:a16="http://schemas.microsoft.com/office/drawing/2014/main" id="{FA90FE1C-CB27-22AE-3BF4-06DD6EFCCEC2}"/>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0" name="Rectangle 589">
                <a:extLst>
                  <a:ext uri="{FF2B5EF4-FFF2-40B4-BE49-F238E27FC236}">
                    <a16:creationId xmlns:a16="http://schemas.microsoft.com/office/drawing/2014/main" id="{371FB7EA-78C5-0EDE-75DD-79C3FAB3F158}"/>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1" name="Rectangle 590">
                <a:extLst>
                  <a:ext uri="{FF2B5EF4-FFF2-40B4-BE49-F238E27FC236}">
                    <a16:creationId xmlns:a16="http://schemas.microsoft.com/office/drawing/2014/main" id="{1A65CDE5-B065-C988-DA5A-AD7F2A095590}"/>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2" name="Rectangle 591">
                <a:extLst>
                  <a:ext uri="{FF2B5EF4-FFF2-40B4-BE49-F238E27FC236}">
                    <a16:creationId xmlns:a16="http://schemas.microsoft.com/office/drawing/2014/main" id="{8ED79452-A39B-0793-A986-FC6423E27899}"/>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3" name="Rectangle 592">
                <a:extLst>
                  <a:ext uri="{FF2B5EF4-FFF2-40B4-BE49-F238E27FC236}">
                    <a16:creationId xmlns:a16="http://schemas.microsoft.com/office/drawing/2014/main" id="{4D3104CE-DDDF-A1FD-13A2-3A945DF18651}"/>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4" name="Rectangle 593">
                <a:extLst>
                  <a:ext uri="{FF2B5EF4-FFF2-40B4-BE49-F238E27FC236}">
                    <a16:creationId xmlns:a16="http://schemas.microsoft.com/office/drawing/2014/main" id="{9416F779-9B55-4609-0325-90A8622702A9}"/>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5" name="Rectangle 594">
                <a:extLst>
                  <a:ext uri="{FF2B5EF4-FFF2-40B4-BE49-F238E27FC236}">
                    <a16:creationId xmlns:a16="http://schemas.microsoft.com/office/drawing/2014/main" id="{5B00A279-DB2F-0B37-ECC6-2BA7A321D3D5}"/>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6" name="Rectangle 595">
                <a:extLst>
                  <a:ext uri="{FF2B5EF4-FFF2-40B4-BE49-F238E27FC236}">
                    <a16:creationId xmlns:a16="http://schemas.microsoft.com/office/drawing/2014/main" id="{1BE10C57-E243-1D0B-558B-7C4D984E8018}"/>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7" name="Rectangle 596">
                <a:extLst>
                  <a:ext uri="{FF2B5EF4-FFF2-40B4-BE49-F238E27FC236}">
                    <a16:creationId xmlns:a16="http://schemas.microsoft.com/office/drawing/2014/main" id="{14DC3475-2FE9-ACF6-C5D0-37C336D9946F}"/>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8" name="Rectangle 597">
                <a:extLst>
                  <a:ext uri="{FF2B5EF4-FFF2-40B4-BE49-F238E27FC236}">
                    <a16:creationId xmlns:a16="http://schemas.microsoft.com/office/drawing/2014/main" id="{365B421C-F7E2-8803-AF38-FC07A3E894F6}"/>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9" name="Rectangle 598">
                <a:extLst>
                  <a:ext uri="{FF2B5EF4-FFF2-40B4-BE49-F238E27FC236}">
                    <a16:creationId xmlns:a16="http://schemas.microsoft.com/office/drawing/2014/main" id="{B760E758-E3EF-B83B-C309-1307FA7B2C24}"/>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0" name="Rectangle 599">
                <a:extLst>
                  <a:ext uri="{FF2B5EF4-FFF2-40B4-BE49-F238E27FC236}">
                    <a16:creationId xmlns:a16="http://schemas.microsoft.com/office/drawing/2014/main" id="{90911571-E3EA-034A-CDC3-50443D102B3F}"/>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1" name="Rectangle 600">
                <a:extLst>
                  <a:ext uri="{FF2B5EF4-FFF2-40B4-BE49-F238E27FC236}">
                    <a16:creationId xmlns:a16="http://schemas.microsoft.com/office/drawing/2014/main" id="{DC388767-3F14-67F2-710E-7CBE283F54AC}"/>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2" name="Rectangle 601">
                <a:extLst>
                  <a:ext uri="{FF2B5EF4-FFF2-40B4-BE49-F238E27FC236}">
                    <a16:creationId xmlns:a16="http://schemas.microsoft.com/office/drawing/2014/main" id="{931F21B0-61DC-DAA3-D188-78A809DFFF7C}"/>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3" name="Rectangle 602">
                <a:extLst>
                  <a:ext uri="{FF2B5EF4-FFF2-40B4-BE49-F238E27FC236}">
                    <a16:creationId xmlns:a16="http://schemas.microsoft.com/office/drawing/2014/main" id="{87801DC7-9191-9BCA-DDFF-E3CF7C30CE2A}"/>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4" name="Rectangle 603">
                <a:extLst>
                  <a:ext uri="{FF2B5EF4-FFF2-40B4-BE49-F238E27FC236}">
                    <a16:creationId xmlns:a16="http://schemas.microsoft.com/office/drawing/2014/main" id="{437FCA5F-1502-44DE-F541-930FA1231ACF}"/>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5" name="Rectangle 604">
                <a:extLst>
                  <a:ext uri="{FF2B5EF4-FFF2-40B4-BE49-F238E27FC236}">
                    <a16:creationId xmlns:a16="http://schemas.microsoft.com/office/drawing/2014/main" id="{E3ABEF7E-AD25-BBCB-F781-435BA2E67368}"/>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6" name="Rectangle 605">
                <a:extLst>
                  <a:ext uri="{FF2B5EF4-FFF2-40B4-BE49-F238E27FC236}">
                    <a16:creationId xmlns:a16="http://schemas.microsoft.com/office/drawing/2014/main" id="{4CFC7465-D43C-3B40-FA09-DB847F633B7B}"/>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7" name="Rectangle 606">
                <a:extLst>
                  <a:ext uri="{FF2B5EF4-FFF2-40B4-BE49-F238E27FC236}">
                    <a16:creationId xmlns:a16="http://schemas.microsoft.com/office/drawing/2014/main" id="{5AFE92FE-435F-E332-EC06-3F901B6554E7}"/>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8" name="Rectangle 607">
                <a:extLst>
                  <a:ext uri="{FF2B5EF4-FFF2-40B4-BE49-F238E27FC236}">
                    <a16:creationId xmlns:a16="http://schemas.microsoft.com/office/drawing/2014/main" id="{207431C2-E2D9-FD74-6D31-A8D0C773D398}"/>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9" name="Rectangle 608">
                <a:extLst>
                  <a:ext uri="{FF2B5EF4-FFF2-40B4-BE49-F238E27FC236}">
                    <a16:creationId xmlns:a16="http://schemas.microsoft.com/office/drawing/2014/main" id="{3DE07F2E-4A25-4E0D-4240-066D1764BA6A}"/>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0" name="Rectangle 609">
                <a:extLst>
                  <a:ext uri="{FF2B5EF4-FFF2-40B4-BE49-F238E27FC236}">
                    <a16:creationId xmlns:a16="http://schemas.microsoft.com/office/drawing/2014/main" id="{A6160768-58CC-83E7-A3B6-C3141486B385}"/>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9" name="Group 408">
              <a:extLst>
                <a:ext uri="{FF2B5EF4-FFF2-40B4-BE49-F238E27FC236}">
                  <a16:creationId xmlns:a16="http://schemas.microsoft.com/office/drawing/2014/main" id="{D02E84AA-F896-C058-00E5-2636EB6C3360}"/>
                </a:ext>
              </a:extLst>
            </p:cNvPr>
            <p:cNvGrpSpPr/>
            <p:nvPr userDrawn="1"/>
          </p:nvGrpSpPr>
          <p:grpSpPr>
            <a:xfrm>
              <a:off x="152400" y="2370940"/>
              <a:ext cx="8843033" cy="270471"/>
              <a:chOff x="152400" y="148629"/>
              <a:chExt cx="8843033" cy="270471"/>
            </a:xfrm>
            <a:grpFill/>
          </p:grpSpPr>
          <p:sp>
            <p:nvSpPr>
              <p:cNvPr id="555" name="Rectangle 554">
                <a:extLst>
                  <a:ext uri="{FF2B5EF4-FFF2-40B4-BE49-F238E27FC236}">
                    <a16:creationId xmlns:a16="http://schemas.microsoft.com/office/drawing/2014/main" id="{4C724FD3-DBA2-C8C6-7CFD-DD8917D5B61D}"/>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6" name="Rectangle 555">
                <a:extLst>
                  <a:ext uri="{FF2B5EF4-FFF2-40B4-BE49-F238E27FC236}">
                    <a16:creationId xmlns:a16="http://schemas.microsoft.com/office/drawing/2014/main" id="{37D40500-687A-2A29-97DD-39CDAC6D248A}"/>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7" name="Rectangle 556">
                <a:extLst>
                  <a:ext uri="{FF2B5EF4-FFF2-40B4-BE49-F238E27FC236}">
                    <a16:creationId xmlns:a16="http://schemas.microsoft.com/office/drawing/2014/main" id="{74050519-3CB0-BDF3-0C19-DEC7E3190495}"/>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8" name="Rectangle 557">
                <a:extLst>
                  <a:ext uri="{FF2B5EF4-FFF2-40B4-BE49-F238E27FC236}">
                    <a16:creationId xmlns:a16="http://schemas.microsoft.com/office/drawing/2014/main" id="{E8361F23-EA7C-BBEB-78F8-AA1E0A747F86}"/>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9" name="Rectangle 558">
                <a:extLst>
                  <a:ext uri="{FF2B5EF4-FFF2-40B4-BE49-F238E27FC236}">
                    <a16:creationId xmlns:a16="http://schemas.microsoft.com/office/drawing/2014/main" id="{EE757A94-03BD-471B-FFC6-1049C0E61430}"/>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0" name="Rectangle 559">
                <a:extLst>
                  <a:ext uri="{FF2B5EF4-FFF2-40B4-BE49-F238E27FC236}">
                    <a16:creationId xmlns:a16="http://schemas.microsoft.com/office/drawing/2014/main" id="{A9D0634B-7021-311A-88A0-4804CD760541}"/>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1" name="Rectangle 560">
                <a:extLst>
                  <a:ext uri="{FF2B5EF4-FFF2-40B4-BE49-F238E27FC236}">
                    <a16:creationId xmlns:a16="http://schemas.microsoft.com/office/drawing/2014/main" id="{48501225-D211-E44B-4ACC-9AF2E336325B}"/>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2" name="Rectangle 561">
                <a:extLst>
                  <a:ext uri="{FF2B5EF4-FFF2-40B4-BE49-F238E27FC236}">
                    <a16:creationId xmlns:a16="http://schemas.microsoft.com/office/drawing/2014/main" id="{4A13F1DB-DA35-59C0-3450-D984D93706AC}"/>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3" name="Rectangle 562">
                <a:extLst>
                  <a:ext uri="{FF2B5EF4-FFF2-40B4-BE49-F238E27FC236}">
                    <a16:creationId xmlns:a16="http://schemas.microsoft.com/office/drawing/2014/main" id="{480C5F5B-6479-DD98-292B-749665787EA7}"/>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4" name="Rectangle 563">
                <a:extLst>
                  <a:ext uri="{FF2B5EF4-FFF2-40B4-BE49-F238E27FC236}">
                    <a16:creationId xmlns:a16="http://schemas.microsoft.com/office/drawing/2014/main" id="{F493B74E-109B-BA24-8235-FCA0B3E23FE6}"/>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5" name="Rectangle 564">
                <a:extLst>
                  <a:ext uri="{FF2B5EF4-FFF2-40B4-BE49-F238E27FC236}">
                    <a16:creationId xmlns:a16="http://schemas.microsoft.com/office/drawing/2014/main" id="{09C52EE0-17C3-04B4-C862-E432DE17795A}"/>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6" name="Rectangle 565">
                <a:extLst>
                  <a:ext uri="{FF2B5EF4-FFF2-40B4-BE49-F238E27FC236}">
                    <a16:creationId xmlns:a16="http://schemas.microsoft.com/office/drawing/2014/main" id="{23F93883-C9D8-EB92-BA85-B1A012AFC59D}"/>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7" name="Rectangle 566">
                <a:extLst>
                  <a:ext uri="{FF2B5EF4-FFF2-40B4-BE49-F238E27FC236}">
                    <a16:creationId xmlns:a16="http://schemas.microsoft.com/office/drawing/2014/main" id="{3F4734EB-C31D-E326-9383-24265B65DF83}"/>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8" name="Rectangle 567">
                <a:extLst>
                  <a:ext uri="{FF2B5EF4-FFF2-40B4-BE49-F238E27FC236}">
                    <a16:creationId xmlns:a16="http://schemas.microsoft.com/office/drawing/2014/main" id="{3786194D-FE28-7083-393B-E5089D70603D}"/>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9" name="Rectangle 568">
                <a:extLst>
                  <a:ext uri="{FF2B5EF4-FFF2-40B4-BE49-F238E27FC236}">
                    <a16:creationId xmlns:a16="http://schemas.microsoft.com/office/drawing/2014/main" id="{31A127B8-0A79-5FDA-FCA2-876DA06F4369}"/>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0" name="Rectangle 569">
                <a:extLst>
                  <a:ext uri="{FF2B5EF4-FFF2-40B4-BE49-F238E27FC236}">
                    <a16:creationId xmlns:a16="http://schemas.microsoft.com/office/drawing/2014/main" id="{289DE0D9-AE19-4765-C1A1-C203EE9180CC}"/>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1" name="Rectangle 570">
                <a:extLst>
                  <a:ext uri="{FF2B5EF4-FFF2-40B4-BE49-F238E27FC236}">
                    <a16:creationId xmlns:a16="http://schemas.microsoft.com/office/drawing/2014/main" id="{0B631A86-E920-CB61-33D4-1E2A1935887F}"/>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2" name="Rectangle 571">
                <a:extLst>
                  <a:ext uri="{FF2B5EF4-FFF2-40B4-BE49-F238E27FC236}">
                    <a16:creationId xmlns:a16="http://schemas.microsoft.com/office/drawing/2014/main" id="{5BD7ECC0-1787-D667-3CC5-7783053A8597}"/>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3" name="Rectangle 572">
                <a:extLst>
                  <a:ext uri="{FF2B5EF4-FFF2-40B4-BE49-F238E27FC236}">
                    <a16:creationId xmlns:a16="http://schemas.microsoft.com/office/drawing/2014/main" id="{BAD6134D-12EA-DD49-AA9F-A52FDCCCAB24}"/>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4" name="Rectangle 573">
                <a:extLst>
                  <a:ext uri="{FF2B5EF4-FFF2-40B4-BE49-F238E27FC236}">
                    <a16:creationId xmlns:a16="http://schemas.microsoft.com/office/drawing/2014/main" id="{AFEF18A4-3AE1-3FAB-6769-901087BB9D18}"/>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5" name="Rectangle 574">
                <a:extLst>
                  <a:ext uri="{FF2B5EF4-FFF2-40B4-BE49-F238E27FC236}">
                    <a16:creationId xmlns:a16="http://schemas.microsoft.com/office/drawing/2014/main" id="{6FA623F8-1CC6-D3DE-861B-FA104BD65D44}"/>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6" name="Rectangle 575">
                <a:extLst>
                  <a:ext uri="{FF2B5EF4-FFF2-40B4-BE49-F238E27FC236}">
                    <a16:creationId xmlns:a16="http://schemas.microsoft.com/office/drawing/2014/main" id="{9544666D-7290-232B-B8BE-3CF299AFFBB6}"/>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7" name="Rectangle 576">
                <a:extLst>
                  <a:ext uri="{FF2B5EF4-FFF2-40B4-BE49-F238E27FC236}">
                    <a16:creationId xmlns:a16="http://schemas.microsoft.com/office/drawing/2014/main" id="{9879B38A-ECE6-AFDC-448A-1B0C997EB2DE}"/>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8" name="Rectangle 577">
                <a:extLst>
                  <a:ext uri="{FF2B5EF4-FFF2-40B4-BE49-F238E27FC236}">
                    <a16:creationId xmlns:a16="http://schemas.microsoft.com/office/drawing/2014/main" id="{48CFA880-AB55-2E6E-1D33-EF39C6D073BD}"/>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9" name="Rectangle 578">
                <a:extLst>
                  <a:ext uri="{FF2B5EF4-FFF2-40B4-BE49-F238E27FC236}">
                    <a16:creationId xmlns:a16="http://schemas.microsoft.com/office/drawing/2014/main" id="{42B8B6A3-DA32-2505-155A-6BAD9E3A3457}"/>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0" name="Rectangle 579">
                <a:extLst>
                  <a:ext uri="{FF2B5EF4-FFF2-40B4-BE49-F238E27FC236}">
                    <a16:creationId xmlns:a16="http://schemas.microsoft.com/office/drawing/2014/main" id="{C9EE7A3A-59D7-95CE-B517-5D06032CF629}"/>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1" name="Rectangle 580">
                <a:extLst>
                  <a:ext uri="{FF2B5EF4-FFF2-40B4-BE49-F238E27FC236}">
                    <a16:creationId xmlns:a16="http://schemas.microsoft.com/office/drawing/2014/main" id="{6F063D25-3784-D32A-399B-6C3CEE04F2BC}"/>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2" name="Rectangle 581">
                <a:extLst>
                  <a:ext uri="{FF2B5EF4-FFF2-40B4-BE49-F238E27FC236}">
                    <a16:creationId xmlns:a16="http://schemas.microsoft.com/office/drawing/2014/main" id="{67B4EEDA-5C3C-6767-DACD-4A6822D71779}"/>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0" name="Group 409">
              <a:extLst>
                <a:ext uri="{FF2B5EF4-FFF2-40B4-BE49-F238E27FC236}">
                  <a16:creationId xmlns:a16="http://schemas.microsoft.com/office/drawing/2014/main" id="{DE0A92EA-9FE5-8ED4-C116-EAB5C9181BAF}"/>
                </a:ext>
              </a:extLst>
            </p:cNvPr>
            <p:cNvGrpSpPr/>
            <p:nvPr userDrawn="1"/>
          </p:nvGrpSpPr>
          <p:grpSpPr>
            <a:xfrm>
              <a:off x="152400" y="2053467"/>
              <a:ext cx="8843033" cy="270471"/>
              <a:chOff x="152400" y="148629"/>
              <a:chExt cx="8843033" cy="270471"/>
            </a:xfrm>
            <a:grpFill/>
          </p:grpSpPr>
          <p:sp>
            <p:nvSpPr>
              <p:cNvPr id="527" name="Rectangle 526">
                <a:extLst>
                  <a:ext uri="{FF2B5EF4-FFF2-40B4-BE49-F238E27FC236}">
                    <a16:creationId xmlns:a16="http://schemas.microsoft.com/office/drawing/2014/main" id="{11292967-10D9-B0A6-F8A1-DF39F00BEDF0}"/>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8" name="Rectangle 527">
                <a:extLst>
                  <a:ext uri="{FF2B5EF4-FFF2-40B4-BE49-F238E27FC236}">
                    <a16:creationId xmlns:a16="http://schemas.microsoft.com/office/drawing/2014/main" id="{3BA6E4E6-35FB-1880-23A5-8FA51F90FB5A}"/>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9" name="Rectangle 528">
                <a:extLst>
                  <a:ext uri="{FF2B5EF4-FFF2-40B4-BE49-F238E27FC236}">
                    <a16:creationId xmlns:a16="http://schemas.microsoft.com/office/drawing/2014/main" id="{BB3A5DC3-6F30-9EB5-E321-166ADECD9737}"/>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0" name="Rectangle 529">
                <a:extLst>
                  <a:ext uri="{FF2B5EF4-FFF2-40B4-BE49-F238E27FC236}">
                    <a16:creationId xmlns:a16="http://schemas.microsoft.com/office/drawing/2014/main" id="{113A9A0C-B979-7992-639C-E5E5C2A2A979}"/>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1" name="Rectangle 530">
                <a:extLst>
                  <a:ext uri="{FF2B5EF4-FFF2-40B4-BE49-F238E27FC236}">
                    <a16:creationId xmlns:a16="http://schemas.microsoft.com/office/drawing/2014/main" id="{69EE3E55-4089-5EAE-92E5-CCA2E4648495}"/>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2" name="Rectangle 531">
                <a:extLst>
                  <a:ext uri="{FF2B5EF4-FFF2-40B4-BE49-F238E27FC236}">
                    <a16:creationId xmlns:a16="http://schemas.microsoft.com/office/drawing/2014/main" id="{D23BD588-9FAE-D250-A612-C0E1E7C5C0EC}"/>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3" name="Rectangle 532">
                <a:extLst>
                  <a:ext uri="{FF2B5EF4-FFF2-40B4-BE49-F238E27FC236}">
                    <a16:creationId xmlns:a16="http://schemas.microsoft.com/office/drawing/2014/main" id="{FC5111D6-99BB-7D5D-132A-923D39DA7D60}"/>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4" name="Rectangle 533">
                <a:extLst>
                  <a:ext uri="{FF2B5EF4-FFF2-40B4-BE49-F238E27FC236}">
                    <a16:creationId xmlns:a16="http://schemas.microsoft.com/office/drawing/2014/main" id="{B2EB5745-E141-10CE-63D8-40F1F32217A1}"/>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5" name="Rectangle 534">
                <a:extLst>
                  <a:ext uri="{FF2B5EF4-FFF2-40B4-BE49-F238E27FC236}">
                    <a16:creationId xmlns:a16="http://schemas.microsoft.com/office/drawing/2014/main" id="{A11DBF11-6B25-8697-7005-13EC8192842E}"/>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6" name="Rectangle 535">
                <a:extLst>
                  <a:ext uri="{FF2B5EF4-FFF2-40B4-BE49-F238E27FC236}">
                    <a16:creationId xmlns:a16="http://schemas.microsoft.com/office/drawing/2014/main" id="{53E02709-4E48-87F4-32CD-5C49F9994E6C}"/>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7" name="Rectangle 536">
                <a:extLst>
                  <a:ext uri="{FF2B5EF4-FFF2-40B4-BE49-F238E27FC236}">
                    <a16:creationId xmlns:a16="http://schemas.microsoft.com/office/drawing/2014/main" id="{5C2AE177-2F94-207F-5673-FB83878F38BE}"/>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8" name="Rectangle 537">
                <a:extLst>
                  <a:ext uri="{FF2B5EF4-FFF2-40B4-BE49-F238E27FC236}">
                    <a16:creationId xmlns:a16="http://schemas.microsoft.com/office/drawing/2014/main" id="{B442BE6B-F4B1-9BAA-97BF-CC3F698B475E}"/>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9" name="Rectangle 538">
                <a:extLst>
                  <a:ext uri="{FF2B5EF4-FFF2-40B4-BE49-F238E27FC236}">
                    <a16:creationId xmlns:a16="http://schemas.microsoft.com/office/drawing/2014/main" id="{2CA18110-2202-4B07-2F67-B21D528CC1B8}"/>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0" name="Rectangle 539">
                <a:extLst>
                  <a:ext uri="{FF2B5EF4-FFF2-40B4-BE49-F238E27FC236}">
                    <a16:creationId xmlns:a16="http://schemas.microsoft.com/office/drawing/2014/main" id="{0D268BE2-E89C-41B1-F08C-D9FE457E1412}"/>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1" name="Rectangle 540">
                <a:extLst>
                  <a:ext uri="{FF2B5EF4-FFF2-40B4-BE49-F238E27FC236}">
                    <a16:creationId xmlns:a16="http://schemas.microsoft.com/office/drawing/2014/main" id="{C7F2CA68-2BB8-D106-D190-2BC8AF36D8F2}"/>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2" name="Rectangle 541">
                <a:extLst>
                  <a:ext uri="{FF2B5EF4-FFF2-40B4-BE49-F238E27FC236}">
                    <a16:creationId xmlns:a16="http://schemas.microsoft.com/office/drawing/2014/main" id="{B8A783A2-3EB9-83B2-EC21-FAABEA5E6D04}"/>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3" name="Rectangle 542">
                <a:extLst>
                  <a:ext uri="{FF2B5EF4-FFF2-40B4-BE49-F238E27FC236}">
                    <a16:creationId xmlns:a16="http://schemas.microsoft.com/office/drawing/2014/main" id="{D6A0914A-27F2-2D92-D6FF-FE24BB505CE0}"/>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4" name="Rectangle 543">
                <a:extLst>
                  <a:ext uri="{FF2B5EF4-FFF2-40B4-BE49-F238E27FC236}">
                    <a16:creationId xmlns:a16="http://schemas.microsoft.com/office/drawing/2014/main" id="{26C8A52E-1B63-2AD9-8ABB-92F915E6D347}"/>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5" name="Rectangle 544">
                <a:extLst>
                  <a:ext uri="{FF2B5EF4-FFF2-40B4-BE49-F238E27FC236}">
                    <a16:creationId xmlns:a16="http://schemas.microsoft.com/office/drawing/2014/main" id="{55AC2D9C-0EA4-D54E-704B-5DAB5B5EB299}"/>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6" name="Rectangle 545">
                <a:extLst>
                  <a:ext uri="{FF2B5EF4-FFF2-40B4-BE49-F238E27FC236}">
                    <a16:creationId xmlns:a16="http://schemas.microsoft.com/office/drawing/2014/main" id="{D0C9CAEE-7B89-7C2E-2054-85FBCEB8D092}"/>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7" name="Rectangle 546">
                <a:extLst>
                  <a:ext uri="{FF2B5EF4-FFF2-40B4-BE49-F238E27FC236}">
                    <a16:creationId xmlns:a16="http://schemas.microsoft.com/office/drawing/2014/main" id="{10209DE2-F42F-DBBB-D429-6FF5A209B02F}"/>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8" name="Rectangle 547">
                <a:extLst>
                  <a:ext uri="{FF2B5EF4-FFF2-40B4-BE49-F238E27FC236}">
                    <a16:creationId xmlns:a16="http://schemas.microsoft.com/office/drawing/2014/main" id="{88A1FE37-EA49-68E2-66BC-BD773CEDA0E5}"/>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9" name="Rectangle 548">
                <a:extLst>
                  <a:ext uri="{FF2B5EF4-FFF2-40B4-BE49-F238E27FC236}">
                    <a16:creationId xmlns:a16="http://schemas.microsoft.com/office/drawing/2014/main" id="{51CDFB57-36C8-BC37-82AA-75B71A850B47}"/>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0" name="Rectangle 549">
                <a:extLst>
                  <a:ext uri="{FF2B5EF4-FFF2-40B4-BE49-F238E27FC236}">
                    <a16:creationId xmlns:a16="http://schemas.microsoft.com/office/drawing/2014/main" id="{5C6DBD2C-5E9D-BF8B-F947-50BBF1AADAA3}"/>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1" name="Rectangle 550">
                <a:extLst>
                  <a:ext uri="{FF2B5EF4-FFF2-40B4-BE49-F238E27FC236}">
                    <a16:creationId xmlns:a16="http://schemas.microsoft.com/office/drawing/2014/main" id="{1F95D52F-2D57-BCAE-441E-8B216021D266}"/>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2" name="Rectangle 551">
                <a:extLst>
                  <a:ext uri="{FF2B5EF4-FFF2-40B4-BE49-F238E27FC236}">
                    <a16:creationId xmlns:a16="http://schemas.microsoft.com/office/drawing/2014/main" id="{10229FF4-8A72-2173-AB81-570EBD923837}"/>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3" name="Rectangle 552">
                <a:extLst>
                  <a:ext uri="{FF2B5EF4-FFF2-40B4-BE49-F238E27FC236}">
                    <a16:creationId xmlns:a16="http://schemas.microsoft.com/office/drawing/2014/main" id="{D7BC1FBE-69C2-DF27-94E2-E764CC027B69}"/>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4" name="Rectangle 553">
                <a:extLst>
                  <a:ext uri="{FF2B5EF4-FFF2-40B4-BE49-F238E27FC236}">
                    <a16:creationId xmlns:a16="http://schemas.microsoft.com/office/drawing/2014/main" id="{9C6B300A-1359-C915-BD90-462AFBE27FCA}"/>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1" name="Group 410">
              <a:extLst>
                <a:ext uri="{FF2B5EF4-FFF2-40B4-BE49-F238E27FC236}">
                  <a16:creationId xmlns:a16="http://schemas.microsoft.com/office/drawing/2014/main" id="{953672F2-B2B5-4888-3FAB-C88051AF2B66}"/>
                </a:ext>
              </a:extLst>
            </p:cNvPr>
            <p:cNvGrpSpPr/>
            <p:nvPr userDrawn="1"/>
          </p:nvGrpSpPr>
          <p:grpSpPr>
            <a:xfrm>
              <a:off x="152400" y="1735994"/>
              <a:ext cx="8843033" cy="270471"/>
              <a:chOff x="152400" y="148629"/>
              <a:chExt cx="8843033" cy="270471"/>
            </a:xfrm>
            <a:grpFill/>
          </p:grpSpPr>
          <p:sp>
            <p:nvSpPr>
              <p:cNvPr id="499" name="Rectangle 498">
                <a:extLst>
                  <a:ext uri="{FF2B5EF4-FFF2-40B4-BE49-F238E27FC236}">
                    <a16:creationId xmlns:a16="http://schemas.microsoft.com/office/drawing/2014/main" id="{7919FDD9-8845-9357-6E96-C1838A2172E3}"/>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0" name="Rectangle 499">
                <a:extLst>
                  <a:ext uri="{FF2B5EF4-FFF2-40B4-BE49-F238E27FC236}">
                    <a16:creationId xmlns:a16="http://schemas.microsoft.com/office/drawing/2014/main" id="{C138B37F-A35D-8D98-131E-58802B710602}"/>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1" name="Rectangle 500">
                <a:extLst>
                  <a:ext uri="{FF2B5EF4-FFF2-40B4-BE49-F238E27FC236}">
                    <a16:creationId xmlns:a16="http://schemas.microsoft.com/office/drawing/2014/main" id="{75D5E62F-B88D-1B50-4075-E87BBDE04834}"/>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2" name="Rectangle 501">
                <a:extLst>
                  <a:ext uri="{FF2B5EF4-FFF2-40B4-BE49-F238E27FC236}">
                    <a16:creationId xmlns:a16="http://schemas.microsoft.com/office/drawing/2014/main" id="{E68B5759-A0B4-43C5-0EB4-91B8A756032E}"/>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3" name="Rectangle 502">
                <a:extLst>
                  <a:ext uri="{FF2B5EF4-FFF2-40B4-BE49-F238E27FC236}">
                    <a16:creationId xmlns:a16="http://schemas.microsoft.com/office/drawing/2014/main" id="{0C00A51B-CE9D-4370-E2E7-0B5DCC057CB2}"/>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4" name="Rectangle 503">
                <a:extLst>
                  <a:ext uri="{FF2B5EF4-FFF2-40B4-BE49-F238E27FC236}">
                    <a16:creationId xmlns:a16="http://schemas.microsoft.com/office/drawing/2014/main" id="{013CA7D1-0C1F-0C97-12C2-0C73036FA586}"/>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5" name="Rectangle 504">
                <a:extLst>
                  <a:ext uri="{FF2B5EF4-FFF2-40B4-BE49-F238E27FC236}">
                    <a16:creationId xmlns:a16="http://schemas.microsoft.com/office/drawing/2014/main" id="{D71E2E30-0014-3411-F866-F26A4B35310E}"/>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6" name="Rectangle 505">
                <a:extLst>
                  <a:ext uri="{FF2B5EF4-FFF2-40B4-BE49-F238E27FC236}">
                    <a16:creationId xmlns:a16="http://schemas.microsoft.com/office/drawing/2014/main" id="{0D9F7BAB-F4D4-0CA1-35B1-7A25DA9C9588}"/>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7" name="Rectangle 506">
                <a:extLst>
                  <a:ext uri="{FF2B5EF4-FFF2-40B4-BE49-F238E27FC236}">
                    <a16:creationId xmlns:a16="http://schemas.microsoft.com/office/drawing/2014/main" id="{717EC67C-EC26-EAFB-C0EF-A1A38C6B9100}"/>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8" name="Rectangle 507">
                <a:extLst>
                  <a:ext uri="{FF2B5EF4-FFF2-40B4-BE49-F238E27FC236}">
                    <a16:creationId xmlns:a16="http://schemas.microsoft.com/office/drawing/2014/main" id="{7C3DC737-5519-0F48-04AA-1AB3FABA6D5B}"/>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9" name="Rectangle 508">
                <a:extLst>
                  <a:ext uri="{FF2B5EF4-FFF2-40B4-BE49-F238E27FC236}">
                    <a16:creationId xmlns:a16="http://schemas.microsoft.com/office/drawing/2014/main" id="{2B2C895F-038F-DEC3-6714-FAA3B4F3AC46}"/>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0" name="Rectangle 509">
                <a:extLst>
                  <a:ext uri="{FF2B5EF4-FFF2-40B4-BE49-F238E27FC236}">
                    <a16:creationId xmlns:a16="http://schemas.microsoft.com/office/drawing/2014/main" id="{2586E2CB-B970-AB71-A198-D691BAE432B2}"/>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1" name="Rectangle 510">
                <a:extLst>
                  <a:ext uri="{FF2B5EF4-FFF2-40B4-BE49-F238E27FC236}">
                    <a16:creationId xmlns:a16="http://schemas.microsoft.com/office/drawing/2014/main" id="{4E820070-0530-317E-E40C-8ECD5D4B304F}"/>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2" name="Rectangle 511">
                <a:extLst>
                  <a:ext uri="{FF2B5EF4-FFF2-40B4-BE49-F238E27FC236}">
                    <a16:creationId xmlns:a16="http://schemas.microsoft.com/office/drawing/2014/main" id="{F8BD4E27-BD02-2AE9-7B07-49ADAA9DEA2E}"/>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3" name="Rectangle 512">
                <a:extLst>
                  <a:ext uri="{FF2B5EF4-FFF2-40B4-BE49-F238E27FC236}">
                    <a16:creationId xmlns:a16="http://schemas.microsoft.com/office/drawing/2014/main" id="{55AE485A-05F8-A8B8-34D4-4D1790FD4385}"/>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4" name="Rectangle 513">
                <a:extLst>
                  <a:ext uri="{FF2B5EF4-FFF2-40B4-BE49-F238E27FC236}">
                    <a16:creationId xmlns:a16="http://schemas.microsoft.com/office/drawing/2014/main" id="{AAE60E5A-C413-169C-B666-EC9DB23300FF}"/>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5" name="Rectangle 514">
                <a:extLst>
                  <a:ext uri="{FF2B5EF4-FFF2-40B4-BE49-F238E27FC236}">
                    <a16:creationId xmlns:a16="http://schemas.microsoft.com/office/drawing/2014/main" id="{5BCB0F40-8E0E-FD78-05C5-C19BE5F89086}"/>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6" name="Rectangle 515">
                <a:extLst>
                  <a:ext uri="{FF2B5EF4-FFF2-40B4-BE49-F238E27FC236}">
                    <a16:creationId xmlns:a16="http://schemas.microsoft.com/office/drawing/2014/main" id="{84419C38-73D7-7409-E9C3-2FB1B07214FA}"/>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7" name="Rectangle 516">
                <a:extLst>
                  <a:ext uri="{FF2B5EF4-FFF2-40B4-BE49-F238E27FC236}">
                    <a16:creationId xmlns:a16="http://schemas.microsoft.com/office/drawing/2014/main" id="{34652CE8-1561-1036-E36F-8D38B63C30BD}"/>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8" name="Rectangle 517">
                <a:extLst>
                  <a:ext uri="{FF2B5EF4-FFF2-40B4-BE49-F238E27FC236}">
                    <a16:creationId xmlns:a16="http://schemas.microsoft.com/office/drawing/2014/main" id="{0C9038AB-6401-1E44-E061-C32C1EE5CF1D}"/>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9" name="Rectangle 518">
                <a:extLst>
                  <a:ext uri="{FF2B5EF4-FFF2-40B4-BE49-F238E27FC236}">
                    <a16:creationId xmlns:a16="http://schemas.microsoft.com/office/drawing/2014/main" id="{5E7DC48B-B0A5-0568-2EEE-E0A8EC282F20}"/>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0" name="Rectangle 519">
                <a:extLst>
                  <a:ext uri="{FF2B5EF4-FFF2-40B4-BE49-F238E27FC236}">
                    <a16:creationId xmlns:a16="http://schemas.microsoft.com/office/drawing/2014/main" id="{DDFE317C-E1E3-0F62-78E7-3AC03EBF410A}"/>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1" name="Rectangle 520">
                <a:extLst>
                  <a:ext uri="{FF2B5EF4-FFF2-40B4-BE49-F238E27FC236}">
                    <a16:creationId xmlns:a16="http://schemas.microsoft.com/office/drawing/2014/main" id="{4BB3D93D-07DD-7F04-CEBA-632C3EAD4ADC}"/>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2" name="Rectangle 521">
                <a:extLst>
                  <a:ext uri="{FF2B5EF4-FFF2-40B4-BE49-F238E27FC236}">
                    <a16:creationId xmlns:a16="http://schemas.microsoft.com/office/drawing/2014/main" id="{9F825645-9D69-2362-C3D8-44B486946758}"/>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3" name="Rectangle 522">
                <a:extLst>
                  <a:ext uri="{FF2B5EF4-FFF2-40B4-BE49-F238E27FC236}">
                    <a16:creationId xmlns:a16="http://schemas.microsoft.com/office/drawing/2014/main" id="{A319D982-3E6E-C6E2-2DA2-75026D25529E}"/>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4" name="Rectangle 523">
                <a:extLst>
                  <a:ext uri="{FF2B5EF4-FFF2-40B4-BE49-F238E27FC236}">
                    <a16:creationId xmlns:a16="http://schemas.microsoft.com/office/drawing/2014/main" id="{C6BA8ACF-1167-E284-818D-E0CFE5EF0F31}"/>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5" name="Rectangle 524">
                <a:extLst>
                  <a:ext uri="{FF2B5EF4-FFF2-40B4-BE49-F238E27FC236}">
                    <a16:creationId xmlns:a16="http://schemas.microsoft.com/office/drawing/2014/main" id="{5C5E16AE-7501-A213-E5CD-A854D42E2DB0}"/>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6" name="Rectangle 525">
                <a:extLst>
                  <a:ext uri="{FF2B5EF4-FFF2-40B4-BE49-F238E27FC236}">
                    <a16:creationId xmlns:a16="http://schemas.microsoft.com/office/drawing/2014/main" id="{A85128BF-9068-77C4-D8D3-7DD9F5C59E18}"/>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2" name="Group 411">
              <a:extLst>
                <a:ext uri="{FF2B5EF4-FFF2-40B4-BE49-F238E27FC236}">
                  <a16:creationId xmlns:a16="http://schemas.microsoft.com/office/drawing/2014/main" id="{4E0469F4-0157-33A4-AB31-6158E4F36324}"/>
                </a:ext>
              </a:extLst>
            </p:cNvPr>
            <p:cNvGrpSpPr/>
            <p:nvPr userDrawn="1"/>
          </p:nvGrpSpPr>
          <p:grpSpPr>
            <a:xfrm>
              <a:off x="152400" y="1418521"/>
              <a:ext cx="8843033" cy="270471"/>
              <a:chOff x="152400" y="148629"/>
              <a:chExt cx="8843033" cy="270471"/>
            </a:xfrm>
            <a:grpFill/>
          </p:grpSpPr>
          <p:sp>
            <p:nvSpPr>
              <p:cNvPr id="471" name="Rectangle 470">
                <a:extLst>
                  <a:ext uri="{FF2B5EF4-FFF2-40B4-BE49-F238E27FC236}">
                    <a16:creationId xmlns:a16="http://schemas.microsoft.com/office/drawing/2014/main" id="{A8C69781-5369-F227-91DE-C2566345BC78}"/>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2" name="Rectangle 471">
                <a:extLst>
                  <a:ext uri="{FF2B5EF4-FFF2-40B4-BE49-F238E27FC236}">
                    <a16:creationId xmlns:a16="http://schemas.microsoft.com/office/drawing/2014/main" id="{84D0DDC3-AAAF-9216-3EAC-F793A8C9F3C7}"/>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3" name="Rectangle 472">
                <a:extLst>
                  <a:ext uri="{FF2B5EF4-FFF2-40B4-BE49-F238E27FC236}">
                    <a16:creationId xmlns:a16="http://schemas.microsoft.com/office/drawing/2014/main" id="{948D261A-8842-5DD6-2D00-760229F35242}"/>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4" name="Rectangle 473">
                <a:extLst>
                  <a:ext uri="{FF2B5EF4-FFF2-40B4-BE49-F238E27FC236}">
                    <a16:creationId xmlns:a16="http://schemas.microsoft.com/office/drawing/2014/main" id="{7FC02D86-6A69-45DD-2FD8-DD6DEA84C3C3}"/>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5" name="Rectangle 474">
                <a:extLst>
                  <a:ext uri="{FF2B5EF4-FFF2-40B4-BE49-F238E27FC236}">
                    <a16:creationId xmlns:a16="http://schemas.microsoft.com/office/drawing/2014/main" id="{E85F36A6-34BB-2098-5CF1-C1912C73D0E1}"/>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6" name="Rectangle 475">
                <a:extLst>
                  <a:ext uri="{FF2B5EF4-FFF2-40B4-BE49-F238E27FC236}">
                    <a16:creationId xmlns:a16="http://schemas.microsoft.com/office/drawing/2014/main" id="{B721E1F5-D161-7257-7239-8A74A86B5D09}"/>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7" name="Rectangle 476">
                <a:extLst>
                  <a:ext uri="{FF2B5EF4-FFF2-40B4-BE49-F238E27FC236}">
                    <a16:creationId xmlns:a16="http://schemas.microsoft.com/office/drawing/2014/main" id="{30D4B430-BB13-8A3F-FEC5-CACAF6DB061D}"/>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8" name="Rectangle 477">
                <a:extLst>
                  <a:ext uri="{FF2B5EF4-FFF2-40B4-BE49-F238E27FC236}">
                    <a16:creationId xmlns:a16="http://schemas.microsoft.com/office/drawing/2014/main" id="{94A7E5BD-EB8E-4BA1-E7B3-A92682AEFD08}"/>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9" name="Rectangle 478">
                <a:extLst>
                  <a:ext uri="{FF2B5EF4-FFF2-40B4-BE49-F238E27FC236}">
                    <a16:creationId xmlns:a16="http://schemas.microsoft.com/office/drawing/2014/main" id="{92BFF24A-30AD-0830-93D4-F4034F5D3FE1}"/>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0" name="Rectangle 479">
                <a:extLst>
                  <a:ext uri="{FF2B5EF4-FFF2-40B4-BE49-F238E27FC236}">
                    <a16:creationId xmlns:a16="http://schemas.microsoft.com/office/drawing/2014/main" id="{FC837CDC-813B-BC7F-4E6B-B67D762B7CCF}"/>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1" name="Rectangle 480">
                <a:extLst>
                  <a:ext uri="{FF2B5EF4-FFF2-40B4-BE49-F238E27FC236}">
                    <a16:creationId xmlns:a16="http://schemas.microsoft.com/office/drawing/2014/main" id="{FA60D10F-B0EE-FDCC-1CEC-B482DBE6D741}"/>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2" name="Rectangle 481">
                <a:extLst>
                  <a:ext uri="{FF2B5EF4-FFF2-40B4-BE49-F238E27FC236}">
                    <a16:creationId xmlns:a16="http://schemas.microsoft.com/office/drawing/2014/main" id="{8FEE62EF-78BD-B4A0-64EE-0223D012C35F}"/>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3" name="Rectangle 482">
                <a:extLst>
                  <a:ext uri="{FF2B5EF4-FFF2-40B4-BE49-F238E27FC236}">
                    <a16:creationId xmlns:a16="http://schemas.microsoft.com/office/drawing/2014/main" id="{F241F474-24DD-F4FA-375D-28BAC0094F16}"/>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4" name="Rectangle 483">
                <a:extLst>
                  <a:ext uri="{FF2B5EF4-FFF2-40B4-BE49-F238E27FC236}">
                    <a16:creationId xmlns:a16="http://schemas.microsoft.com/office/drawing/2014/main" id="{05EDF605-4C8D-0051-40ED-6D1D859A0F57}"/>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5" name="Rectangle 484">
                <a:extLst>
                  <a:ext uri="{FF2B5EF4-FFF2-40B4-BE49-F238E27FC236}">
                    <a16:creationId xmlns:a16="http://schemas.microsoft.com/office/drawing/2014/main" id="{BBBF427B-AB93-AA88-1C86-2FF922F8C21F}"/>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6" name="Rectangle 485">
                <a:extLst>
                  <a:ext uri="{FF2B5EF4-FFF2-40B4-BE49-F238E27FC236}">
                    <a16:creationId xmlns:a16="http://schemas.microsoft.com/office/drawing/2014/main" id="{FB26C324-3785-E0D6-63BD-51FA8C73E91D}"/>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7" name="Rectangle 486">
                <a:extLst>
                  <a:ext uri="{FF2B5EF4-FFF2-40B4-BE49-F238E27FC236}">
                    <a16:creationId xmlns:a16="http://schemas.microsoft.com/office/drawing/2014/main" id="{D4D02332-F550-08E6-9E1B-DAC3EDA85095}"/>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8" name="Rectangle 487">
                <a:extLst>
                  <a:ext uri="{FF2B5EF4-FFF2-40B4-BE49-F238E27FC236}">
                    <a16:creationId xmlns:a16="http://schemas.microsoft.com/office/drawing/2014/main" id="{7F2B475B-E7CD-775C-266A-D75576F34572}"/>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9" name="Rectangle 488">
                <a:extLst>
                  <a:ext uri="{FF2B5EF4-FFF2-40B4-BE49-F238E27FC236}">
                    <a16:creationId xmlns:a16="http://schemas.microsoft.com/office/drawing/2014/main" id="{BFAD2A84-715B-A71C-EB03-645B108EC429}"/>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0" name="Rectangle 489">
                <a:extLst>
                  <a:ext uri="{FF2B5EF4-FFF2-40B4-BE49-F238E27FC236}">
                    <a16:creationId xmlns:a16="http://schemas.microsoft.com/office/drawing/2014/main" id="{D4962112-C4F7-5EAA-8056-654BBB1601AB}"/>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1" name="Rectangle 490">
                <a:extLst>
                  <a:ext uri="{FF2B5EF4-FFF2-40B4-BE49-F238E27FC236}">
                    <a16:creationId xmlns:a16="http://schemas.microsoft.com/office/drawing/2014/main" id="{FD47C5A7-32EE-5804-B7E5-44AA21590FF3}"/>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2" name="Rectangle 491">
                <a:extLst>
                  <a:ext uri="{FF2B5EF4-FFF2-40B4-BE49-F238E27FC236}">
                    <a16:creationId xmlns:a16="http://schemas.microsoft.com/office/drawing/2014/main" id="{C9FDBB93-4BE3-F368-75A6-E398C1A6DC13}"/>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3" name="Rectangle 492">
                <a:extLst>
                  <a:ext uri="{FF2B5EF4-FFF2-40B4-BE49-F238E27FC236}">
                    <a16:creationId xmlns:a16="http://schemas.microsoft.com/office/drawing/2014/main" id="{AF5F72AE-F922-4550-60F3-A04F17CEA126}"/>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4" name="Rectangle 493">
                <a:extLst>
                  <a:ext uri="{FF2B5EF4-FFF2-40B4-BE49-F238E27FC236}">
                    <a16:creationId xmlns:a16="http://schemas.microsoft.com/office/drawing/2014/main" id="{7586380E-F971-57DA-F912-3D6F161EC223}"/>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5" name="Rectangle 494">
                <a:extLst>
                  <a:ext uri="{FF2B5EF4-FFF2-40B4-BE49-F238E27FC236}">
                    <a16:creationId xmlns:a16="http://schemas.microsoft.com/office/drawing/2014/main" id="{29D2DC49-3A04-F07F-F48A-70D625BF5FC7}"/>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6" name="Rectangle 495">
                <a:extLst>
                  <a:ext uri="{FF2B5EF4-FFF2-40B4-BE49-F238E27FC236}">
                    <a16:creationId xmlns:a16="http://schemas.microsoft.com/office/drawing/2014/main" id="{C01B1795-7417-D7F3-4FB7-5A85B013A291}"/>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7" name="Rectangle 496">
                <a:extLst>
                  <a:ext uri="{FF2B5EF4-FFF2-40B4-BE49-F238E27FC236}">
                    <a16:creationId xmlns:a16="http://schemas.microsoft.com/office/drawing/2014/main" id="{8838BFA1-5898-267E-F261-80EAC1E65385}"/>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8" name="Rectangle 497">
                <a:extLst>
                  <a:ext uri="{FF2B5EF4-FFF2-40B4-BE49-F238E27FC236}">
                    <a16:creationId xmlns:a16="http://schemas.microsoft.com/office/drawing/2014/main" id="{105F92E4-1DA7-C4F3-7141-74D80386AF49}"/>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3" name="Group 412">
              <a:extLst>
                <a:ext uri="{FF2B5EF4-FFF2-40B4-BE49-F238E27FC236}">
                  <a16:creationId xmlns:a16="http://schemas.microsoft.com/office/drawing/2014/main" id="{6F4BDA7F-E768-5599-3737-A9DDE7BE2146}"/>
                </a:ext>
              </a:extLst>
            </p:cNvPr>
            <p:cNvGrpSpPr/>
            <p:nvPr userDrawn="1"/>
          </p:nvGrpSpPr>
          <p:grpSpPr>
            <a:xfrm>
              <a:off x="152400" y="1101048"/>
              <a:ext cx="8843033" cy="270471"/>
              <a:chOff x="152400" y="148629"/>
              <a:chExt cx="8843033" cy="270471"/>
            </a:xfrm>
            <a:grpFill/>
          </p:grpSpPr>
          <p:sp>
            <p:nvSpPr>
              <p:cNvPr id="443" name="Rectangle 442">
                <a:extLst>
                  <a:ext uri="{FF2B5EF4-FFF2-40B4-BE49-F238E27FC236}">
                    <a16:creationId xmlns:a16="http://schemas.microsoft.com/office/drawing/2014/main" id="{DECECA2C-9427-1A54-8A4D-13529D59C533}"/>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4" name="Rectangle 443">
                <a:extLst>
                  <a:ext uri="{FF2B5EF4-FFF2-40B4-BE49-F238E27FC236}">
                    <a16:creationId xmlns:a16="http://schemas.microsoft.com/office/drawing/2014/main" id="{A62C28FF-E6C7-4193-A603-7EDAD34BB547}"/>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5" name="Rectangle 444">
                <a:extLst>
                  <a:ext uri="{FF2B5EF4-FFF2-40B4-BE49-F238E27FC236}">
                    <a16:creationId xmlns:a16="http://schemas.microsoft.com/office/drawing/2014/main" id="{BE58B7A4-1FA6-05B1-2236-C3BEB81152E8}"/>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6" name="Rectangle 445">
                <a:extLst>
                  <a:ext uri="{FF2B5EF4-FFF2-40B4-BE49-F238E27FC236}">
                    <a16:creationId xmlns:a16="http://schemas.microsoft.com/office/drawing/2014/main" id="{AAC46B6D-D64E-8106-21D1-C6071BDDFFEE}"/>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7" name="Rectangle 446">
                <a:extLst>
                  <a:ext uri="{FF2B5EF4-FFF2-40B4-BE49-F238E27FC236}">
                    <a16:creationId xmlns:a16="http://schemas.microsoft.com/office/drawing/2014/main" id="{4FC1D9F3-43DB-8F7B-F7F5-3F6D7B348393}"/>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8" name="Rectangle 447">
                <a:extLst>
                  <a:ext uri="{FF2B5EF4-FFF2-40B4-BE49-F238E27FC236}">
                    <a16:creationId xmlns:a16="http://schemas.microsoft.com/office/drawing/2014/main" id="{251F60A6-BC52-615E-5E67-402D915E42A2}"/>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9" name="Rectangle 448">
                <a:extLst>
                  <a:ext uri="{FF2B5EF4-FFF2-40B4-BE49-F238E27FC236}">
                    <a16:creationId xmlns:a16="http://schemas.microsoft.com/office/drawing/2014/main" id="{DBE7FE58-71A6-5B22-6729-5FE06F57E14E}"/>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0" name="Rectangle 449">
                <a:extLst>
                  <a:ext uri="{FF2B5EF4-FFF2-40B4-BE49-F238E27FC236}">
                    <a16:creationId xmlns:a16="http://schemas.microsoft.com/office/drawing/2014/main" id="{7341A15E-B978-FF41-088B-69633E7046CD}"/>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1" name="Rectangle 450">
                <a:extLst>
                  <a:ext uri="{FF2B5EF4-FFF2-40B4-BE49-F238E27FC236}">
                    <a16:creationId xmlns:a16="http://schemas.microsoft.com/office/drawing/2014/main" id="{F524300D-59BD-DF8E-D6E7-07B46827FD40}"/>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2" name="Rectangle 451">
                <a:extLst>
                  <a:ext uri="{FF2B5EF4-FFF2-40B4-BE49-F238E27FC236}">
                    <a16:creationId xmlns:a16="http://schemas.microsoft.com/office/drawing/2014/main" id="{9F0C68D8-E241-90AB-C2CC-BE7FF1DDDF6F}"/>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3" name="Rectangle 452">
                <a:extLst>
                  <a:ext uri="{FF2B5EF4-FFF2-40B4-BE49-F238E27FC236}">
                    <a16:creationId xmlns:a16="http://schemas.microsoft.com/office/drawing/2014/main" id="{F3F8D29D-C9D6-EB75-2854-417B0AF87589}"/>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4" name="Rectangle 453">
                <a:extLst>
                  <a:ext uri="{FF2B5EF4-FFF2-40B4-BE49-F238E27FC236}">
                    <a16:creationId xmlns:a16="http://schemas.microsoft.com/office/drawing/2014/main" id="{373C8224-D9FB-B403-F9C7-13A8E386D80B}"/>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5" name="Rectangle 454">
                <a:extLst>
                  <a:ext uri="{FF2B5EF4-FFF2-40B4-BE49-F238E27FC236}">
                    <a16:creationId xmlns:a16="http://schemas.microsoft.com/office/drawing/2014/main" id="{675E0399-0997-DB79-1061-370753BB2F25}"/>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6" name="Rectangle 455">
                <a:extLst>
                  <a:ext uri="{FF2B5EF4-FFF2-40B4-BE49-F238E27FC236}">
                    <a16:creationId xmlns:a16="http://schemas.microsoft.com/office/drawing/2014/main" id="{D4BC7D00-91B5-4B51-D3B8-391BA2C238AD}"/>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7" name="Rectangle 456">
                <a:extLst>
                  <a:ext uri="{FF2B5EF4-FFF2-40B4-BE49-F238E27FC236}">
                    <a16:creationId xmlns:a16="http://schemas.microsoft.com/office/drawing/2014/main" id="{99C05C49-C720-63B1-7CF4-177141F5FB6B}"/>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8" name="Rectangle 457">
                <a:extLst>
                  <a:ext uri="{FF2B5EF4-FFF2-40B4-BE49-F238E27FC236}">
                    <a16:creationId xmlns:a16="http://schemas.microsoft.com/office/drawing/2014/main" id="{2FDF2EB6-74F7-04F2-059A-35233D92E74A}"/>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9" name="Rectangle 458">
                <a:extLst>
                  <a:ext uri="{FF2B5EF4-FFF2-40B4-BE49-F238E27FC236}">
                    <a16:creationId xmlns:a16="http://schemas.microsoft.com/office/drawing/2014/main" id="{569EF436-952D-7CCB-F3CE-CF04C1AB87DD}"/>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0" name="Rectangle 459">
                <a:extLst>
                  <a:ext uri="{FF2B5EF4-FFF2-40B4-BE49-F238E27FC236}">
                    <a16:creationId xmlns:a16="http://schemas.microsoft.com/office/drawing/2014/main" id="{9C895C4D-A5DE-C327-DE37-08F1197860C2}"/>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1" name="Rectangle 460">
                <a:extLst>
                  <a:ext uri="{FF2B5EF4-FFF2-40B4-BE49-F238E27FC236}">
                    <a16:creationId xmlns:a16="http://schemas.microsoft.com/office/drawing/2014/main" id="{8BB0A2FB-9A31-22A5-3E6A-C455DB646EAF}"/>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2" name="Rectangle 461">
                <a:extLst>
                  <a:ext uri="{FF2B5EF4-FFF2-40B4-BE49-F238E27FC236}">
                    <a16:creationId xmlns:a16="http://schemas.microsoft.com/office/drawing/2014/main" id="{BC011511-0273-6ADA-99ED-9566D505973D}"/>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3" name="Rectangle 462">
                <a:extLst>
                  <a:ext uri="{FF2B5EF4-FFF2-40B4-BE49-F238E27FC236}">
                    <a16:creationId xmlns:a16="http://schemas.microsoft.com/office/drawing/2014/main" id="{D8F65DF9-90E9-AC13-9827-8B801D500D90}"/>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4" name="Rectangle 463">
                <a:extLst>
                  <a:ext uri="{FF2B5EF4-FFF2-40B4-BE49-F238E27FC236}">
                    <a16:creationId xmlns:a16="http://schemas.microsoft.com/office/drawing/2014/main" id="{06C8CDF7-8554-B807-94AC-623325DB9108}"/>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5" name="Rectangle 464">
                <a:extLst>
                  <a:ext uri="{FF2B5EF4-FFF2-40B4-BE49-F238E27FC236}">
                    <a16:creationId xmlns:a16="http://schemas.microsoft.com/office/drawing/2014/main" id="{3160DF9A-E870-71FD-B1C4-08C5DF758A0F}"/>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6" name="Rectangle 465">
                <a:extLst>
                  <a:ext uri="{FF2B5EF4-FFF2-40B4-BE49-F238E27FC236}">
                    <a16:creationId xmlns:a16="http://schemas.microsoft.com/office/drawing/2014/main" id="{061C8893-67D1-EAD1-C87C-5271ABF84B04}"/>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7" name="Rectangle 466">
                <a:extLst>
                  <a:ext uri="{FF2B5EF4-FFF2-40B4-BE49-F238E27FC236}">
                    <a16:creationId xmlns:a16="http://schemas.microsoft.com/office/drawing/2014/main" id="{63ABA346-A0A7-2183-4ECB-123C439C7CC2}"/>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8" name="Rectangle 467">
                <a:extLst>
                  <a:ext uri="{FF2B5EF4-FFF2-40B4-BE49-F238E27FC236}">
                    <a16:creationId xmlns:a16="http://schemas.microsoft.com/office/drawing/2014/main" id="{02806981-AE5E-C49D-1942-D8A5E66A6A74}"/>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9" name="Rectangle 468">
                <a:extLst>
                  <a:ext uri="{FF2B5EF4-FFF2-40B4-BE49-F238E27FC236}">
                    <a16:creationId xmlns:a16="http://schemas.microsoft.com/office/drawing/2014/main" id="{B6270BAE-F24E-BE8D-9537-BBDDD51CB35F}"/>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0" name="Rectangle 469">
                <a:extLst>
                  <a:ext uri="{FF2B5EF4-FFF2-40B4-BE49-F238E27FC236}">
                    <a16:creationId xmlns:a16="http://schemas.microsoft.com/office/drawing/2014/main" id="{CBDB9359-A0AA-7AB2-1BD4-AD79CED19AD6}"/>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4" name="Group 413">
              <a:extLst>
                <a:ext uri="{FF2B5EF4-FFF2-40B4-BE49-F238E27FC236}">
                  <a16:creationId xmlns:a16="http://schemas.microsoft.com/office/drawing/2014/main" id="{8AD8E8EF-599B-5D52-9190-41BA23433E7F}"/>
                </a:ext>
              </a:extLst>
            </p:cNvPr>
            <p:cNvGrpSpPr/>
            <p:nvPr userDrawn="1"/>
          </p:nvGrpSpPr>
          <p:grpSpPr>
            <a:xfrm>
              <a:off x="152400" y="783575"/>
              <a:ext cx="8843033" cy="270471"/>
              <a:chOff x="152400" y="148629"/>
              <a:chExt cx="8843033" cy="270471"/>
            </a:xfrm>
            <a:grpFill/>
          </p:grpSpPr>
          <p:sp>
            <p:nvSpPr>
              <p:cNvPr id="415" name="Rectangle 414">
                <a:extLst>
                  <a:ext uri="{FF2B5EF4-FFF2-40B4-BE49-F238E27FC236}">
                    <a16:creationId xmlns:a16="http://schemas.microsoft.com/office/drawing/2014/main" id="{95420D5C-B6C4-8E83-BAA1-2ED0A5833697}"/>
                  </a:ext>
                </a:extLst>
              </p:cNvPr>
              <p:cNvSpPr/>
              <p:nvPr userDrawn="1"/>
            </p:nvSpPr>
            <p:spPr>
              <a:xfrm>
                <a:off x="152400"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6" name="Rectangle 415">
                <a:extLst>
                  <a:ext uri="{FF2B5EF4-FFF2-40B4-BE49-F238E27FC236}">
                    <a16:creationId xmlns:a16="http://schemas.microsoft.com/office/drawing/2014/main" id="{D43DB8EB-6FD1-B65B-ED52-BD4FD6415AF6}"/>
                  </a:ext>
                </a:extLst>
              </p:cNvPr>
              <p:cNvSpPr/>
              <p:nvPr userDrawn="1"/>
            </p:nvSpPr>
            <p:spPr>
              <a:xfrm>
                <a:off x="47004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7" name="Rectangle 416">
                <a:extLst>
                  <a:ext uri="{FF2B5EF4-FFF2-40B4-BE49-F238E27FC236}">
                    <a16:creationId xmlns:a16="http://schemas.microsoft.com/office/drawing/2014/main" id="{40A5C103-A86F-FD19-9672-C1EE89D01196}"/>
                  </a:ext>
                </a:extLst>
              </p:cNvPr>
              <p:cNvSpPr/>
              <p:nvPr userDrawn="1"/>
            </p:nvSpPr>
            <p:spPr>
              <a:xfrm>
                <a:off x="78768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8" name="Rectangle 417">
                <a:extLst>
                  <a:ext uri="{FF2B5EF4-FFF2-40B4-BE49-F238E27FC236}">
                    <a16:creationId xmlns:a16="http://schemas.microsoft.com/office/drawing/2014/main" id="{9D317251-B697-F836-A683-98885850209B}"/>
                  </a:ext>
                </a:extLst>
              </p:cNvPr>
              <p:cNvSpPr/>
              <p:nvPr userDrawn="1"/>
            </p:nvSpPr>
            <p:spPr>
              <a:xfrm>
                <a:off x="110532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9" name="Rectangle 418">
                <a:extLst>
                  <a:ext uri="{FF2B5EF4-FFF2-40B4-BE49-F238E27FC236}">
                    <a16:creationId xmlns:a16="http://schemas.microsoft.com/office/drawing/2014/main" id="{E4660085-2EB6-4A73-1DE5-24C6981EB865}"/>
                  </a:ext>
                </a:extLst>
              </p:cNvPr>
              <p:cNvSpPr/>
              <p:nvPr userDrawn="1"/>
            </p:nvSpPr>
            <p:spPr>
              <a:xfrm>
                <a:off x="1422968"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0" name="Rectangle 419">
                <a:extLst>
                  <a:ext uri="{FF2B5EF4-FFF2-40B4-BE49-F238E27FC236}">
                    <a16:creationId xmlns:a16="http://schemas.microsoft.com/office/drawing/2014/main" id="{86B87798-4828-180A-C691-D2B07565315C}"/>
                  </a:ext>
                </a:extLst>
              </p:cNvPr>
              <p:cNvSpPr/>
              <p:nvPr userDrawn="1"/>
            </p:nvSpPr>
            <p:spPr>
              <a:xfrm>
                <a:off x="174061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1" name="Rectangle 420">
                <a:extLst>
                  <a:ext uri="{FF2B5EF4-FFF2-40B4-BE49-F238E27FC236}">
                    <a16:creationId xmlns:a16="http://schemas.microsoft.com/office/drawing/2014/main" id="{83399A6E-799D-99B0-D251-2043274A37A4}"/>
                  </a:ext>
                </a:extLst>
              </p:cNvPr>
              <p:cNvSpPr/>
              <p:nvPr userDrawn="1"/>
            </p:nvSpPr>
            <p:spPr>
              <a:xfrm>
                <a:off x="205825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2" name="Rectangle 421">
                <a:extLst>
                  <a:ext uri="{FF2B5EF4-FFF2-40B4-BE49-F238E27FC236}">
                    <a16:creationId xmlns:a16="http://schemas.microsoft.com/office/drawing/2014/main" id="{FBE9C9F8-C39C-F6D1-0E2A-C3D569ACC689}"/>
                  </a:ext>
                </a:extLst>
              </p:cNvPr>
              <p:cNvSpPr/>
              <p:nvPr userDrawn="1"/>
            </p:nvSpPr>
            <p:spPr>
              <a:xfrm>
                <a:off x="237589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3" name="Rectangle 422">
                <a:extLst>
                  <a:ext uri="{FF2B5EF4-FFF2-40B4-BE49-F238E27FC236}">
                    <a16:creationId xmlns:a16="http://schemas.microsoft.com/office/drawing/2014/main" id="{C6D38048-AE6C-4A5A-774F-5099DB6AE285}"/>
                  </a:ext>
                </a:extLst>
              </p:cNvPr>
              <p:cNvSpPr/>
              <p:nvPr userDrawn="1"/>
            </p:nvSpPr>
            <p:spPr>
              <a:xfrm>
                <a:off x="2693536" y="152400"/>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4" name="Rectangle 423">
                <a:extLst>
                  <a:ext uri="{FF2B5EF4-FFF2-40B4-BE49-F238E27FC236}">
                    <a16:creationId xmlns:a16="http://schemas.microsoft.com/office/drawing/2014/main" id="{D66CC598-EBFD-E42C-733F-B068833024B3}"/>
                  </a:ext>
                </a:extLst>
              </p:cNvPr>
              <p:cNvSpPr/>
              <p:nvPr userDrawn="1"/>
            </p:nvSpPr>
            <p:spPr>
              <a:xfrm>
                <a:off x="301117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5" name="Rectangle 424">
                <a:extLst>
                  <a:ext uri="{FF2B5EF4-FFF2-40B4-BE49-F238E27FC236}">
                    <a16:creationId xmlns:a16="http://schemas.microsoft.com/office/drawing/2014/main" id="{958E0FE3-6642-ED72-12B8-55A01008B08B}"/>
                  </a:ext>
                </a:extLst>
              </p:cNvPr>
              <p:cNvSpPr/>
              <p:nvPr userDrawn="1"/>
            </p:nvSpPr>
            <p:spPr>
              <a:xfrm>
                <a:off x="332882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6" name="Rectangle 425">
                <a:extLst>
                  <a:ext uri="{FF2B5EF4-FFF2-40B4-BE49-F238E27FC236}">
                    <a16:creationId xmlns:a16="http://schemas.microsoft.com/office/drawing/2014/main" id="{2A04E5DE-7749-6525-18A0-9106E9A133AC}"/>
                  </a:ext>
                </a:extLst>
              </p:cNvPr>
              <p:cNvSpPr/>
              <p:nvPr userDrawn="1"/>
            </p:nvSpPr>
            <p:spPr>
              <a:xfrm>
                <a:off x="364646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7" name="Rectangle 426">
                <a:extLst>
                  <a:ext uri="{FF2B5EF4-FFF2-40B4-BE49-F238E27FC236}">
                    <a16:creationId xmlns:a16="http://schemas.microsoft.com/office/drawing/2014/main" id="{80A8751A-0EB9-D4FB-D274-4B9F64AAF10F}"/>
                  </a:ext>
                </a:extLst>
              </p:cNvPr>
              <p:cNvSpPr/>
              <p:nvPr userDrawn="1"/>
            </p:nvSpPr>
            <p:spPr>
              <a:xfrm>
                <a:off x="396410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8" name="Rectangle 427">
                <a:extLst>
                  <a:ext uri="{FF2B5EF4-FFF2-40B4-BE49-F238E27FC236}">
                    <a16:creationId xmlns:a16="http://schemas.microsoft.com/office/drawing/2014/main" id="{3E0D91AD-0740-5267-3A0D-A757AD1DCE00}"/>
                  </a:ext>
                </a:extLst>
              </p:cNvPr>
              <p:cNvSpPr/>
              <p:nvPr userDrawn="1"/>
            </p:nvSpPr>
            <p:spPr>
              <a:xfrm>
                <a:off x="428174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9" name="Rectangle 428">
                <a:extLst>
                  <a:ext uri="{FF2B5EF4-FFF2-40B4-BE49-F238E27FC236}">
                    <a16:creationId xmlns:a16="http://schemas.microsoft.com/office/drawing/2014/main" id="{10FAE1E7-7ABE-91D0-DFA7-F4937DA83134}"/>
                  </a:ext>
                </a:extLst>
              </p:cNvPr>
              <p:cNvSpPr/>
              <p:nvPr userDrawn="1"/>
            </p:nvSpPr>
            <p:spPr>
              <a:xfrm>
                <a:off x="459938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0" name="Rectangle 429">
                <a:extLst>
                  <a:ext uri="{FF2B5EF4-FFF2-40B4-BE49-F238E27FC236}">
                    <a16:creationId xmlns:a16="http://schemas.microsoft.com/office/drawing/2014/main" id="{C596C2A7-F53F-7BCC-50CF-D437BF8E1A95}"/>
                  </a:ext>
                </a:extLst>
              </p:cNvPr>
              <p:cNvSpPr/>
              <p:nvPr userDrawn="1"/>
            </p:nvSpPr>
            <p:spPr>
              <a:xfrm>
                <a:off x="491703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1" name="Rectangle 430">
                <a:extLst>
                  <a:ext uri="{FF2B5EF4-FFF2-40B4-BE49-F238E27FC236}">
                    <a16:creationId xmlns:a16="http://schemas.microsoft.com/office/drawing/2014/main" id="{7417A62B-869E-4395-07E0-A2B5CE98B4AF}"/>
                  </a:ext>
                </a:extLst>
              </p:cNvPr>
              <p:cNvSpPr/>
              <p:nvPr userDrawn="1"/>
            </p:nvSpPr>
            <p:spPr>
              <a:xfrm>
                <a:off x="523467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2" name="Rectangle 431">
                <a:extLst>
                  <a:ext uri="{FF2B5EF4-FFF2-40B4-BE49-F238E27FC236}">
                    <a16:creationId xmlns:a16="http://schemas.microsoft.com/office/drawing/2014/main" id="{6AAFB75F-175D-DD1A-B2C6-C538643E5E77}"/>
                  </a:ext>
                </a:extLst>
              </p:cNvPr>
              <p:cNvSpPr/>
              <p:nvPr userDrawn="1"/>
            </p:nvSpPr>
            <p:spPr>
              <a:xfrm>
                <a:off x="555231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3" name="Rectangle 432">
                <a:extLst>
                  <a:ext uri="{FF2B5EF4-FFF2-40B4-BE49-F238E27FC236}">
                    <a16:creationId xmlns:a16="http://schemas.microsoft.com/office/drawing/2014/main" id="{04BB11FA-1CDE-2769-F34E-72C59E8FD2A9}"/>
                  </a:ext>
                </a:extLst>
              </p:cNvPr>
              <p:cNvSpPr/>
              <p:nvPr userDrawn="1"/>
            </p:nvSpPr>
            <p:spPr>
              <a:xfrm>
                <a:off x="586995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4" name="Rectangle 433">
                <a:extLst>
                  <a:ext uri="{FF2B5EF4-FFF2-40B4-BE49-F238E27FC236}">
                    <a16:creationId xmlns:a16="http://schemas.microsoft.com/office/drawing/2014/main" id="{2AE72368-2081-6421-E32F-9E7787E57DA2}"/>
                  </a:ext>
                </a:extLst>
              </p:cNvPr>
              <p:cNvSpPr/>
              <p:nvPr userDrawn="1"/>
            </p:nvSpPr>
            <p:spPr>
              <a:xfrm>
                <a:off x="618759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5" name="Rectangle 434">
                <a:extLst>
                  <a:ext uri="{FF2B5EF4-FFF2-40B4-BE49-F238E27FC236}">
                    <a16:creationId xmlns:a16="http://schemas.microsoft.com/office/drawing/2014/main" id="{9DEDE8B6-AB00-57BF-BC4C-DF6372C54851}"/>
                  </a:ext>
                </a:extLst>
              </p:cNvPr>
              <p:cNvSpPr/>
              <p:nvPr userDrawn="1"/>
            </p:nvSpPr>
            <p:spPr>
              <a:xfrm>
                <a:off x="650524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6" name="Rectangle 435">
                <a:extLst>
                  <a:ext uri="{FF2B5EF4-FFF2-40B4-BE49-F238E27FC236}">
                    <a16:creationId xmlns:a16="http://schemas.microsoft.com/office/drawing/2014/main" id="{92D19392-CD31-8B91-8151-98C074BD3CC0}"/>
                  </a:ext>
                </a:extLst>
              </p:cNvPr>
              <p:cNvSpPr/>
              <p:nvPr userDrawn="1"/>
            </p:nvSpPr>
            <p:spPr>
              <a:xfrm>
                <a:off x="682288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7" name="Rectangle 436">
                <a:extLst>
                  <a:ext uri="{FF2B5EF4-FFF2-40B4-BE49-F238E27FC236}">
                    <a16:creationId xmlns:a16="http://schemas.microsoft.com/office/drawing/2014/main" id="{5485735C-BA6E-FFD5-7C7E-33E10A4B4EE0}"/>
                  </a:ext>
                </a:extLst>
              </p:cNvPr>
              <p:cNvSpPr/>
              <p:nvPr userDrawn="1"/>
            </p:nvSpPr>
            <p:spPr>
              <a:xfrm>
                <a:off x="7140524"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8" name="Rectangle 437">
                <a:extLst>
                  <a:ext uri="{FF2B5EF4-FFF2-40B4-BE49-F238E27FC236}">
                    <a16:creationId xmlns:a16="http://schemas.microsoft.com/office/drawing/2014/main" id="{B8902D41-9A0A-12AA-0E37-BAEC6CB0FECE}"/>
                  </a:ext>
                </a:extLst>
              </p:cNvPr>
              <p:cNvSpPr/>
              <p:nvPr userDrawn="1"/>
            </p:nvSpPr>
            <p:spPr>
              <a:xfrm>
                <a:off x="7458166"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9" name="Rectangle 438">
                <a:extLst>
                  <a:ext uri="{FF2B5EF4-FFF2-40B4-BE49-F238E27FC236}">
                    <a16:creationId xmlns:a16="http://schemas.microsoft.com/office/drawing/2014/main" id="{D83A21F2-33CD-33B0-C6FC-C0F62B95C37F}"/>
                  </a:ext>
                </a:extLst>
              </p:cNvPr>
              <p:cNvSpPr/>
              <p:nvPr userDrawn="1"/>
            </p:nvSpPr>
            <p:spPr>
              <a:xfrm>
                <a:off x="7775808"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0" name="Rectangle 439">
                <a:extLst>
                  <a:ext uri="{FF2B5EF4-FFF2-40B4-BE49-F238E27FC236}">
                    <a16:creationId xmlns:a16="http://schemas.microsoft.com/office/drawing/2014/main" id="{1D94DD6D-FED8-BB70-CA82-B549D740E1D2}"/>
                  </a:ext>
                </a:extLst>
              </p:cNvPr>
              <p:cNvSpPr/>
              <p:nvPr userDrawn="1"/>
            </p:nvSpPr>
            <p:spPr>
              <a:xfrm>
                <a:off x="8093450"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1" name="Rectangle 440">
                <a:extLst>
                  <a:ext uri="{FF2B5EF4-FFF2-40B4-BE49-F238E27FC236}">
                    <a16:creationId xmlns:a16="http://schemas.microsoft.com/office/drawing/2014/main" id="{AE195E72-8629-673B-1B00-F1B7162A5077}"/>
                  </a:ext>
                </a:extLst>
              </p:cNvPr>
              <p:cNvSpPr/>
              <p:nvPr userDrawn="1"/>
            </p:nvSpPr>
            <p:spPr>
              <a:xfrm>
                <a:off x="8411092"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2" name="Rectangle 441">
                <a:extLst>
                  <a:ext uri="{FF2B5EF4-FFF2-40B4-BE49-F238E27FC236}">
                    <a16:creationId xmlns:a16="http://schemas.microsoft.com/office/drawing/2014/main" id="{B604F12F-D95E-42FF-49EA-AC3E8081ED6B}"/>
                  </a:ext>
                </a:extLst>
              </p:cNvPr>
              <p:cNvSpPr/>
              <p:nvPr userDrawn="1"/>
            </p:nvSpPr>
            <p:spPr>
              <a:xfrm>
                <a:off x="8728733" y="148629"/>
                <a:ext cx="266700" cy="266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7" name="Group 6">
            <a:extLst>
              <a:ext uri="{FF2B5EF4-FFF2-40B4-BE49-F238E27FC236}">
                <a16:creationId xmlns:a16="http://schemas.microsoft.com/office/drawing/2014/main" id="{F1D49AF4-3641-3DCF-A064-54B2C70A1707}"/>
              </a:ext>
            </a:extLst>
          </p:cNvPr>
          <p:cNvGrpSpPr/>
          <p:nvPr/>
        </p:nvGrpSpPr>
        <p:grpSpPr>
          <a:xfrm>
            <a:off x="417513" y="415130"/>
            <a:ext cx="8308974" cy="4181520"/>
            <a:chOff x="417513" y="415130"/>
            <a:chExt cx="8308974" cy="4181520"/>
          </a:xfrm>
        </p:grpSpPr>
        <p:grpSp>
          <p:nvGrpSpPr>
            <p:cNvPr id="8" name="Group 7">
              <a:extLst>
                <a:ext uri="{FF2B5EF4-FFF2-40B4-BE49-F238E27FC236}">
                  <a16:creationId xmlns:a16="http://schemas.microsoft.com/office/drawing/2014/main" id="{93179B4C-20CC-D28D-343D-8C33301BE485}"/>
                </a:ext>
              </a:extLst>
            </p:cNvPr>
            <p:cNvGrpSpPr/>
            <p:nvPr/>
          </p:nvGrpSpPr>
          <p:grpSpPr>
            <a:xfrm>
              <a:off x="417513" y="415130"/>
              <a:ext cx="8308974" cy="50800"/>
              <a:chOff x="417513" y="415130"/>
              <a:chExt cx="8308974" cy="50800"/>
            </a:xfrm>
          </p:grpSpPr>
          <p:sp>
            <p:nvSpPr>
              <p:cNvPr id="373" name="Rectangle 372">
                <a:extLst>
                  <a:ext uri="{FF2B5EF4-FFF2-40B4-BE49-F238E27FC236}">
                    <a16:creationId xmlns:a16="http://schemas.microsoft.com/office/drawing/2014/main" id="{9E98F91A-0A44-CE00-2379-27CB51AB6EDD}"/>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Rectangle 373">
                <a:extLst>
                  <a:ext uri="{FF2B5EF4-FFF2-40B4-BE49-F238E27FC236}">
                    <a16:creationId xmlns:a16="http://schemas.microsoft.com/office/drawing/2014/main" id="{E0C1220D-A102-1A46-7618-8CAA328D37EC}"/>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Rectangle 374">
                <a:extLst>
                  <a:ext uri="{FF2B5EF4-FFF2-40B4-BE49-F238E27FC236}">
                    <a16:creationId xmlns:a16="http://schemas.microsoft.com/office/drawing/2014/main" id="{B7A6DF90-4BE7-358F-DA45-7F84D71AE8D7}"/>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Rectangle 375">
                <a:extLst>
                  <a:ext uri="{FF2B5EF4-FFF2-40B4-BE49-F238E27FC236}">
                    <a16:creationId xmlns:a16="http://schemas.microsoft.com/office/drawing/2014/main" id="{26FA6FCE-C83C-3427-BBCB-C09C0C22EFD6}"/>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Rectangle 376">
                <a:extLst>
                  <a:ext uri="{FF2B5EF4-FFF2-40B4-BE49-F238E27FC236}">
                    <a16:creationId xmlns:a16="http://schemas.microsoft.com/office/drawing/2014/main" id="{62599256-9694-054E-2B33-C760F13F2614}"/>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Rectangle 377">
                <a:extLst>
                  <a:ext uri="{FF2B5EF4-FFF2-40B4-BE49-F238E27FC236}">
                    <a16:creationId xmlns:a16="http://schemas.microsoft.com/office/drawing/2014/main" id="{9A230627-1BA1-0988-50BA-F3CD39DD4E47}"/>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Rectangle 378">
                <a:extLst>
                  <a:ext uri="{FF2B5EF4-FFF2-40B4-BE49-F238E27FC236}">
                    <a16:creationId xmlns:a16="http://schemas.microsoft.com/office/drawing/2014/main" id="{0FA315DF-473C-C59E-51A2-8CCA93716BDA}"/>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Rectangle 379">
                <a:extLst>
                  <a:ext uri="{FF2B5EF4-FFF2-40B4-BE49-F238E27FC236}">
                    <a16:creationId xmlns:a16="http://schemas.microsoft.com/office/drawing/2014/main" id="{7538928D-6924-39D8-0663-2D7B8F427895}"/>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Rectangle 380">
                <a:extLst>
                  <a:ext uri="{FF2B5EF4-FFF2-40B4-BE49-F238E27FC236}">
                    <a16:creationId xmlns:a16="http://schemas.microsoft.com/office/drawing/2014/main" id="{04BAEDF4-1874-08B5-0D84-470031F3F79D}"/>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Rectangle 381">
                <a:extLst>
                  <a:ext uri="{FF2B5EF4-FFF2-40B4-BE49-F238E27FC236}">
                    <a16:creationId xmlns:a16="http://schemas.microsoft.com/office/drawing/2014/main" id="{FA3F6409-A4FA-8601-969F-ECFADE9239BD}"/>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Rectangle 382">
                <a:extLst>
                  <a:ext uri="{FF2B5EF4-FFF2-40B4-BE49-F238E27FC236}">
                    <a16:creationId xmlns:a16="http://schemas.microsoft.com/office/drawing/2014/main" id="{401A7CFC-4693-6A8E-59B1-2484201FA703}"/>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4" name="Rectangle 383">
                <a:extLst>
                  <a:ext uri="{FF2B5EF4-FFF2-40B4-BE49-F238E27FC236}">
                    <a16:creationId xmlns:a16="http://schemas.microsoft.com/office/drawing/2014/main" id="{A57AB01D-A075-8552-2CF6-DB092FE34ED9}"/>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Rectangle 384">
                <a:extLst>
                  <a:ext uri="{FF2B5EF4-FFF2-40B4-BE49-F238E27FC236}">
                    <a16:creationId xmlns:a16="http://schemas.microsoft.com/office/drawing/2014/main" id="{F1D65110-183F-F6C9-A1A7-931BA7104C9E}"/>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Rectangle 385">
                <a:extLst>
                  <a:ext uri="{FF2B5EF4-FFF2-40B4-BE49-F238E27FC236}">
                    <a16:creationId xmlns:a16="http://schemas.microsoft.com/office/drawing/2014/main" id="{D4ADFD44-47F2-C908-CF47-E23AB3FF0642}"/>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Rectangle 386">
                <a:extLst>
                  <a:ext uri="{FF2B5EF4-FFF2-40B4-BE49-F238E27FC236}">
                    <a16:creationId xmlns:a16="http://schemas.microsoft.com/office/drawing/2014/main" id="{0CDEB239-F1DC-4F24-93E7-9AC54A9E7BC5}"/>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Rectangle 387">
                <a:extLst>
                  <a:ext uri="{FF2B5EF4-FFF2-40B4-BE49-F238E27FC236}">
                    <a16:creationId xmlns:a16="http://schemas.microsoft.com/office/drawing/2014/main" id="{853A01C8-D5BD-9945-6F16-172D9626FCD9}"/>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9" name="Rectangle 388">
                <a:extLst>
                  <a:ext uri="{FF2B5EF4-FFF2-40B4-BE49-F238E27FC236}">
                    <a16:creationId xmlns:a16="http://schemas.microsoft.com/office/drawing/2014/main" id="{1DF7289C-AE11-AFFD-5D67-233FED58D75F}"/>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Rectangle 389">
                <a:extLst>
                  <a:ext uri="{FF2B5EF4-FFF2-40B4-BE49-F238E27FC236}">
                    <a16:creationId xmlns:a16="http://schemas.microsoft.com/office/drawing/2014/main" id="{9AE977AA-C6CC-6F97-4DFA-2F65935F091A}"/>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Rectangle 390">
                <a:extLst>
                  <a:ext uri="{FF2B5EF4-FFF2-40B4-BE49-F238E27FC236}">
                    <a16:creationId xmlns:a16="http://schemas.microsoft.com/office/drawing/2014/main" id="{4BE56C8E-6F77-2068-2CEF-020A2606BB69}"/>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Rectangle 391">
                <a:extLst>
                  <a:ext uri="{FF2B5EF4-FFF2-40B4-BE49-F238E27FC236}">
                    <a16:creationId xmlns:a16="http://schemas.microsoft.com/office/drawing/2014/main" id="{BFF4A3FD-97AA-6111-0C27-F2803684005C}"/>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Rectangle 392">
                <a:extLst>
                  <a:ext uri="{FF2B5EF4-FFF2-40B4-BE49-F238E27FC236}">
                    <a16:creationId xmlns:a16="http://schemas.microsoft.com/office/drawing/2014/main" id="{08A961C4-7E48-DF08-D6A4-B6A08405FE6D}"/>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Rectangle 393">
                <a:extLst>
                  <a:ext uri="{FF2B5EF4-FFF2-40B4-BE49-F238E27FC236}">
                    <a16:creationId xmlns:a16="http://schemas.microsoft.com/office/drawing/2014/main" id="{8C10BE37-4A14-2A18-3405-7198FE130F24}"/>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Rectangle 394">
                <a:extLst>
                  <a:ext uri="{FF2B5EF4-FFF2-40B4-BE49-F238E27FC236}">
                    <a16:creationId xmlns:a16="http://schemas.microsoft.com/office/drawing/2014/main" id="{2BEA3E5A-CF8C-EFAD-89A6-28E7F65E42C8}"/>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Rectangle 395">
                <a:extLst>
                  <a:ext uri="{FF2B5EF4-FFF2-40B4-BE49-F238E27FC236}">
                    <a16:creationId xmlns:a16="http://schemas.microsoft.com/office/drawing/2014/main" id="{512788DA-9B9F-136A-7D99-20A33121CC08}"/>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Rectangle 396">
                <a:extLst>
                  <a:ext uri="{FF2B5EF4-FFF2-40B4-BE49-F238E27FC236}">
                    <a16:creationId xmlns:a16="http://schemas.microsoft.com/office/drawing/2014/main" id="{7A72A3F7-5E2C-8D13-37D6-953FC67FB715}"/>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Rectangle 397">
                <a:extLst>
                  <a:ext uri="{FF2B5EF4-FFF2-40B4-BE49-F238E27FC236}">
                    <a16:creationId xmlns:a16="http://schemas.microsoft.com/office/drawing/2014/main" id="{43A53C65-6497-644D-1194-3B9518CF24A8}"/>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 name="Rectangle 398">
                <a:extLst>
                  <a:ext uri="{FF2B5EF4-FFF2-40B4-BE49-F238E27FC236}">
                    <a16:creationId xmlns:a16="http://schemas.microsoft.com/office/drawing/2014/main" id="{44D8702A-FE14-74BA-0FAA-D84CD203ADDF}"/>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795CCB47-DCC9-4F6C-C646-926F1CF74521}"/>
                </a:ext>
              </a:extLst>
            </p:cNvPr>
            <p:cNvGrpSpPr/>
            <p:nvPr/>
          </p:nvGrpSpPr>
          <p:grpSpPr>
            <a:xfrm>
              <a:off x="417513" y="732878"/>
              <a:ext cx="8308974" cy="50800"/>
              <a:chOff x="417513" y="415130"/>
              <a:chExt cx="8308974" cy="50800"/>
            </a:xfrm>
          </p:grpSpPr>
          <p:sp>
            <p:nvSpPr>
              <p:cNvPr id="346" name="Rectangle 345">
                <a:extLst>
                  <a:ext uri="{FF2B5EF4-FFF2-40B4-BE49-F238E27FC236}">
                    <a16:creationId xmlns:a16="http://schemas.microsoft.com/office/drawing/2014/main" id="{51D23F02-73D7-8F35-7613-75B0735B5127}"/>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Rectangle 346">
                <a:extLst>
                  <a:ext uri="{FF2B5EF4-FFF2-40B4-BE49-F238E27FC236}">
                    <a16:creationId xmlns:a16="http://schemas.microsoft.com/office/drawing/2014/main" id="{A7C7B7C6-14A4-7C99-2555-3F00123A9031}"/>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Rectangle 347">
                <a:extLst>
                  <a:ext uri="{FF2B5EF4-FFF2-40B4-BE49-F238E27FC236}">
                    <a16:creationId xmlns:a16="http://schemas.microsoft.com/office/drawing/2014/main" id="{FFD9A28E-818E-3EE8-6B3D-698ED54BE49A}"/>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Rectangle 348">
                <a:extLst>
                  <a:ext uri="{FF2B5EF4-FFF2-40B4-BE49-F238E27FC236}">
                    <a16:creationId xmlns:a16="http://schemas.microsoft.com/office/drawing/2014/main" id="{357E8C65-A963-F1C6-F2AF-9E949DFC84A1}"/>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Rectangle 349">
                <a:extLst>
                  <a:ext uri="{FF2B5EF4-FFF2-40B4-BE49-F238E27FC236}">
                    <a16:creationId xmlns:a16="http://schemas.microsoft.com/office/drawing/2014/main" id="{9EBBBA50-5CB3-15A4-04A7-172DBF3F3D49}"/>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Rectangle 350">
                <a:extLst>
                  <a:ext uri="{FF2B5EF4-FFF2-40B4-BE49-F238E27FC236}">
                    <a16:creationId xmlns:a16="http://schemas.microsoft.com/office/drawing/2014/main" id="{7E955D50-3817-9C18-26D4-DF579E51A2AC}"/>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Rectangle 351">
                <a:extLst>
                  <a:ext uri="{FF2B5EF4-FFF2-40B4-BE49-F238E27FC236}">
                    <a16:creationId xmlns:a16="http://schemas.microsoft.com/office/drawing/2014/main" id="{C1BCB6EE-BECE-56CE-1DBF-016208290355}"/>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Rectangle 352">
                <a:extLst>
                  <a:ext uri="{FF2B5EF4-FFF2-40B4-BE49-F238E27FC236}">
                    <a16:creationId xmlns:a16="http://schemas.microsoft.com/office/drawing/2014/main" id="{5EF0F90B-0F1C-7752-D98D-9CD85EC22A36}"/>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Rectangle 353">
                <a:extLst>
                  <a:ext uri="{FF2B5EF4-FFF2-40B4-BE49-F238E27FC236}">
                    <a16:creationId xmlns:a16="http://schemas.microsoft.com/office/drawing/2014/main" id="{DC48A5AF-1022-117D-04C0-2FD3CBD0A0A2}"/>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Rectangle 354">
                <a:extLst>
                  <a:ext uri="{FF2B5EF4-FFF2-40B4-BE49-F238E27FC236}">
                    <a16:creationId xmlns:a16="http://schemas.microsoft.com/office/drawing/2014/main" id="{EF8A53D0-A0F7-10A2-14AA-BABBA636F4C8}"/>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Rectangle 355">
                <a:extLst>
                  <a:ext uri="{FF2B5EF4-FFF2-40B4-BE49-F238E27FC236}">
                    <a16:creationId xmlns:a16="http://schemas.microsoft.com/office/drawing/2014/main" id="{3528222F-E1A1-2089-BBAC-B0199A94C260}"/>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Rectangle 356">
                <a:extLst>
                  <a:ext uri="{FF2B5EF4-FFF2-40B4-BE49-F238E27FC236}">
                    <a16:creationId xmlns:a16="http://schemas.microsoft.com/office/drawing/2014/main" id="{BE3629AE-1278-DBDC-905C-168587A0104B}"/>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Rectangle 357">
                <a:extLst>
                  <a:ext uri="{FF2B5EF4-FFF2-40B4-BE49-F238E27FC236}">
                    <a16:creationId xmlns:a16="http://schemas.microsoft.com/office/drawing/2014/main" id="{1686B1D2-5CA9-06E2-EFDD-7DD0FDB64674}"/>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Rectangle 358">
                <a:extLst>
                  <a:ext uri="{FF2B5EF4-FFF2-40B4-BE49-F238E27FC236}">
                    <a16:creationId xmlns:a16="http://schemas.microsoft.com/office/drawing/2014/main" id="{42E8C8EA-8CA7-B0C7-1E02-2790392EBA9B}"/>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Rectangle 359">
                <a:extLst>
                  <a:ext uri="{FF2B5EF4-FFF2-40B4-BE49-F238E27FC236}">
                    <a16:creationId xmlns:a16="http://schemas.microsoft.com/office/drawing/2014/main" id="{9F6F5BBB-7B88-F1FC-09DA-6FB6726CE9D5}"/>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Rectangle 360">
                <a:extLst>
                  <a:ext uri="{FF2B5EF4-FFF2-40B4-BE49-F238E27FC236}">
                    <a16:creationId xmlns:a16="http://schemas.microsoft.com/office/drawing/2014/main" id="{C25AFF5A-2A09-450C-4FF3-9B0E9221D78D}"/>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Rectangle 361">
                <a:extLst>
                  <a:ext uri="{FF2B5EF4-FFF2-40B4-BE49-F238E27FC236}">
                    <a16:creationId xmlns:a16="http://schemas.microsoft.com/office/drawing/2014/main" id="{B51C4BC6-E4F5-3A78-6D27-DEFC4A56B13E}"/>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Rectangle 362">
                <a:extLst>
                  <a:ext uri="{FF2B5EF4-FFF2-40B4-BE49-F238E27FC236}">
                    <a16:creationId xmlns:a16="http://schemas.microsoft.com/office/drawing/2014/main" id="{6BC6697C-A55A-B993-A66A-E8F6E5664EE4}"/>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Rectangle 363">
                <a:extLst>
                  <a:ext uri="{FF2B5EF4-FFF2-40B4-BE49-F238E27FC236}">
                    <a16:creationId xmlns:a16="http://schemas.microsoft.com/office/drawing/2014/main" id="{57DCDA63-D527-467B-2907-A9AC64C63512}"/>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Rectangle 364">
                <a:extLst>
                  <a:ext uri="{FF2B5EF4-FFF2-40B4-BE49-F238E27FC236}">
                    <a16:creationId xmlns:a16="http://schemas.microsoft.com/office/drawing/2014/main" id="{EE76A53A-CA22-4AE1-D84A-34F13B4206F3}"/>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Rectangle 365">
                <a:extLst>
                  <a:ext uri="{FF2B5EF4-FFF2-40B4-BE49-F238E27FC236}">
                    <a16:creationId xmlns:a16="http://schemas.microsoft.com/office/drawing/2014/main" id="{5998409C-3A4D-D742-3571-5B310F909246}"/>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Rectangle 366">
                <a:extLst>
                  <a:ext uri="{FF2B5EF4-FFF2-40B4-BE49-F238E27FC236}">
                    <a16:creationId xmlns:a16="http://schemas.microsoft.com/office/drawing/2014/main" id="{D6AA0148-6BF7-B172-3C85-8306D7883614}"/>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Rectangle 367">
                <a:extLst>
                  <a:ext uri="{FF2B5EF4-FFF2-40B4-BE49-F238E27FC236}">
                    <a16:creationId xmlns:a16="http://schemas.microsoft.com/office/drawing/2014/main" id="{B3AAC28F-CD13-934B-5210-91ED19684B63}"/>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Rectangle 368">
                <a:extLst>
                  <a:ext uri="{FF2B5EF4-FFF2-40B4-BE49-F238E27FC236}">
                    <a16:creationId xmlns:a16="http://schemas.microsoft.com/office/drawing/2014/main" id="{E707817A-CC67-9CC7-C0C9-49B8837711CA}"/>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Rectangle 369">
                <a:extLst>
                  <a:ext uri="{FF2B5EF4-FFF2-40B4-BE49-F238E27FC236}">
                    <a16:creationId xmlns:a16="http://schemas.microsoft.com/office/drawing/2014/main" id="{86E0AF0D-59A9-84F9-4C0F-1577EE54F789}"/>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1" name="Rectangle 370">
                <a:extLst>
                  <a:ext uri="{FF2B5EF4-FFF2-40B4-BE49-F238E27FC236}">
                    <a16:creationId xmlns:a16="http://schemas.microsoft.com/office/drawing/2014/main" id="{59D7C2AA-A743-CBE7-C6CE-75B5D51FF1C0}"/>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2" name="Rectangle 371">
                <a:extLst>
                  <a:ext uri="{FF2B5EF4-FFF2-40B4-BE49-F238E27FC236}">
                    <a16:creationId xmlns:a16="http://schemas.microsoft.com/office/drawing/2014/main" id="{76EB54C2-33BE-E681-31C9-782029539802}"/>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D8E87119-E1B5-A4E6-FA16-B50C9F84DE10}"/>
                </a:ext>
              </a:extLst>
            </p:cNvPr>
            <p:cNvGrpSpPr/>
            <p:nvPr/>
          </p:nvGrpSpPr>
          <p:grpSpPr>
            <a:xfrm>
              <a:off x="417513" y="1050626"/>
              <a:ext cx="8308974" cy="50800"/>
              <a:chOff x="417513" y="415130"/>
              <a:chExt cx="8308974" cy="50800"/>
            </a:xfrm>
          </p:grpSpPr>
          <p:sp>
            <p:nvSpPr>
              <p:cNvPr id="319" name="Rectangle 318">
                <a:extLst>
                  <a:ext uri="{FF2B5EF4-FFF2-40B4-BE49-F238E27FC236}">
                    <a16:creationId xmlns:a16="http://schemas.microsoft.com/office/drawing/2014/main" id="{DA2D7244-C593-85F4-4430-D5CC203761CB}"/>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Rectangle 319">
                <a:extLst>
                  <a:ext uri="{FF2B5EF4-FFF2-40B4-BE49-F238E27FC236}">
                    <a16:creationId xmlns:a16="http://schemas.microsoft.com/office/drawing/2014/main" id="{9551058E-3969-7B5D-A674-D59160AD6D4F}"/>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Rectangle 320">
                <a:extLst>
                  <a:ext uri="{FF2B5EF4-FFF2-40B4-BE49-F238E27FC236}">
                    <a16:creationId xmlns:a16="http://schemas.microsoft.com/office/drawing/2014/main" id="{8F959220-0FFC-0B59-7916-EDDEC5AFB14D}"/>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Rectangle 321">
                <a:extLst>
                  <a:ext uri="{FF2B5EF4-FFF2-40B4-BE49-F238E27FC236}">
                    <a16:creationId xmlns:a16="http://schemas.microsoft.com/office/drawing/2014/main" id="{B476F1B5-4124-7982-5AA2-F1579078B4E6}"/>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Rectangle 322">
                <a:extLst>
                  <a:ext uri="{FF2B5EF4-FFF2-40B4-BE49-F238E27FC236}">
                    <a16:creationId xmlns:a16="http://schemas.microsoft.com/office/drawing/2014/main" id="{6818EA3C-BD85-A77C-6ECD-C9752E829BD9}"/>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Rectangle 323">
                <a:extLst>
                  <a:ext uri="{FF2B5EF4-FFF2-40B4-BE49-F238E27FC236}">
                    <a16:creationId xmlns:a16="http://schemas.microsoft.com/office/drawing/2014/main" id="{BBA9BE82-CCC3-6AB6-7929-780B671093F0}"/>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Rectangle 324">
                <a:extLst>
                  <a:ext uri="{FF2B5EF4-FFF2-40B4-BE49-F238E27FC236}">
                    <a16:creationId xmlns:a16="http://schemas.microsoft.com/office/drawing/2014/main" id="{CABA57E6-3B78-AC8E-CCFD-0C5E48B1BBD7}"/>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Rectangle 325">
                <a:extLst>
                  <a:ext uri="{FF2B5EF4-FFF2-40B4-BE49-F238E27FC236}">
                    <a16:creationId xmlns:a16="http://schemas.microsoft.com/office/drawing/2014/main" id="{37BFEFA4-DED8-55F3-4476-07AF3503CE80}"/>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Rectangle 326">
                <a:extLst>
                  <a:ext uri="{FF2B5EF4-FFF2-40B4-BE49-F238E27FC236}">
                    <a16:creationId xmlns:a16="http://schemas.microsoft.com/office/drawing/2014/main" id="{76C4C892-B6D9-0204-FCAB-D00C02E19076}"/>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Rectangle 327">
                <a:extLst>
                  <a:ext uri="{FF2B5EF4-FFF2-40B4-BE49-F238E27FC236}">
                    <a16:creationId xmlns:a16="http://schemas.microsoft.com/office/drawing/2014/main" id="{C7B6BB9F-2D0E-1BD3-6E75-66950146FC99}"/>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Rectangle 328">
                <a:extLst>
                  <a:ext uri="{FF2B5EF4-FFF2-40B4-BE49-F238E27FC236}">
                    <a16:creationId xmlns:a16="http://schemas.microsoft.com/office/drawing/2014/main" id="{4E999F2E-B1F8-612B-C0B5-096012FE8142}"/>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Rectangle 329">
                <a:extLst>
                  <a:ext uri="{FF2B5EF4-FFF2-40B4-BE49-F238E27FC236}">
                    <a16:creationId xmlns:a16="http://schemas.microsoft.com/office/drawing/2014/main" id="{699DC5EB-CDBF-8008-5248-3ADB000B9EAD}"/>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 name="Rectangle 330">
                <a:extLst>
                  <a:ext uri="{FF2B5EF4-FFF2-40B4-BE49-F238E27FC236}">
                    <a16:creationId xmlns:a16="http://schemas.microsoft.com/office/drawing/2014/main" id="{A8203B90-F7E6-7170-5162-699B91DEEFCB}"/>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Rectangle 331">
                <a:extLst>
                  <a:ext uri="{FF2B5EF4-FFF2-40B4-BE49-F238E27FC236}">
                    <a16:creationId xmlns:a16="http://schemas.microsoft.com/office/drawing/2014/main" id="{4A18916E-19FA-2D7F-ED2A-1BCDB382D9A6}"/>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Rectangle 332">
                <a:extLst>
                  <a:ext uri="{FF2B5EF4-FFF2-40B4-BE49-F238E27FC236}">
                    <a16:creationId xmlns:a16="http://schemas.microsoft.com/office/drawing/2014/main" id="{B339AFCB-C19B-765D-6A92-946F3258ED99}"/>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Rectangle 333">
                <a:extLst>
                  <a:ext uri="{FF2B5EF4-FFF2-40B4-BE49-F238E27FC236}">
                    <a16:creationId xmlns:a16="http://schemas.microsoft.com/office/drawing/2014/main" id="{4E4516FD-572D-35C9-E788-4816DF502DA1}"/>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Rectangle 334">
                <a:extLst>
                  <a:ext uri="{FF2B5EF4-FFF2-40B4-BE49-F238E27FC236}">
                    <a16:creationId xmlns:a16="http://schemas.microsoft.com/office/drawing/2014/main" id="{2DD06E3C-61B5-AF56-1DB3-53420ADEED01}"/>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Rectangle 335">
                <a:extLst>
                  <a:ext uri="{FF2B5EF4-FFF2-40B4-BE49-F238E27FC236}">
                    <a16:creationId xmlns:a16="http://schemas.microsoft.com/office/drawing/2014/main" id="{BC68B535-34E2-A5E6-541C-ED90AF3E835D}"/>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Rectangle 336">
                <a:extLst>
                  <a:ext uri="{FF2B5EF4-FFF2-40B4-BE49-F238E27FC236}">
                    <a16:creationId xmlns:a16="http://schemas.microsoft.com/office/drawing/2014/main" id="{D716E484-32A7-7D57-7966-72AC63E740B6}"/>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Rectangle 337">
                <a:extLst>
                  <a:ext uri="{FF2B5EF4-FFF2-40B4-BE49-F238E27FC236}">
                    <a16:creationId xmlns:a16="http://schemas.microsoft.com/office/drawing/2014/main" id="{704DF315-063B-2178-B732-38570DA67AF3}"/>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Rectangle 338">
                <a:extLst>
                  <a:ext uri="{FF2B5EF4-FFF2-40B4-BE49-F238E27FC236}">
                    <a16:creationId xmlns:a16="http://schemas.microsoft.com/office/drawing/2014/main" id="{A15826BC-626B-229A-2AB4-2A40918A1C63}"/>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Rectangle 339">
                <a:extLst>
                  <a:ext uri="{FF2B5EF4-FFF2-40B4-BE49-F238E27FC236}">
                    <a16:creationId xmlns:a16="http://schemas.microsoft.com/office/drawing/2014/main" id="{C1461575-A13B-4463-C1D1-7B82AC8121A9}"/>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58261E72-FA34-0128-C78F-C3F650F26844}"/>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341">
                <a:extLst>
                  <a:ext uri="{FF2B5EF4-FFF2-40B4-BE49-F238E27FC236}">
                    <a16:creationId xmlns:a16="http://schemas.microsoft.com/office/drawing/2014/main" id="{12C56725-72AA-A731-D7DD-4B2F6D12BEF1}"/>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342">
                <a:extLst>
                  <a:ext uri="{FF2B5EF4-FFF2-40B4-BE49-F238E27FC236}">
                    <a16:creationId xmlns:a16="http://schemas.microsoft.com/office/drawing/2014/main" id="{7C71EDB9-D3B7-D067-3460-7291CFA332D9}"/>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Rectangle 343">
                <a:extLst>
                  <a:ext uri="{FF2B5EF4-FFF2-40B4-BE49-F238E27FC236}">
                    <a16:creationId xmlns:a16="http://schemas.microsoft.com/office/drawing/2014/main" id="{87AD1552-39EB-4259-9615-21AAB45E59D1}"/>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Rectangle 344">
                <a:extLst>
                  <a:ext uri="{FF2B5EF4-FFF2-40B4-BE49-F238E27FC236}">
                    <a16:creationId xmlns:a16="http://schemas.microsoft.com/office/drawing/2014/main" id="{792D8868-5F0B-CB63-A5C5-88409C4A6078}"/>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A679F132-4BCA-E790-24A3-B126528A700A}"/>
                </a:ext>
              </a:extLst>
            </p:cNvPr>
            <p:cNvGrpSpPr/>
            <p:nvPr/>
          </p:nvGrpSpPr>
          <p:grpSpPr>
            <a:xfrm>
              <a:off x="417513" y="1368374"/>
              <a:ext cx="8308974" cy="50800"/>
              <a:chOff x="417513" y="415130"/>
              <a:chExt cx="8308974" cy="50800"/>
            </a:xfrm>
          </p:grpSpPr>
          <p:sp>
            <p:nvSpPr>
              <p:cNvPr id="292" name="Rectangle 291">
                <a:extLst>
                  <a:ext uri="{FF2B5EF4-FFF2-40B4-BE49-F238E27FC236}">
                    <a16:creationId xmlns:a16="http://schemas.microsoft.com/office/drawing/2014/main" id="{ABED41AE-7A39-0558-5B2C-8A4808B3F41B}"/>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Rectangle 292">
                <a:extLst>
                  <a:ext uri="{FF2B5EF4-FFF2-40B4-BE49-F238E27FC236}">
                    <a16:creationId xmlns:a16="http://schemas.microsoft.com/office/drawing/2014/main" id="{23986314-0221-3324-7444-E8FA79CD4DC9}"/>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Rectangle 293">
                <a:extLst>
                  <a:ext uri="{FF2B5EF4-FFF2-40B4-BE49-F238E27FC236}">
                    <a16:creationId xmlns:a16="http://schemas.microsoft.com/office/drawing/2014/main" id="{B24A33FF-F84C-FED4-0D57-9C55005C3B36}"/>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Rectangle 294">
                <a:extLst>
                  <a:ext uri="{FF2B5EF4-FFF2-40B4-BE49-F238E27FC236}">
                    <a16:creationId xmlns:a16="http://schemas.microsoft.com/office/drawing/2014/main" id="{EA3A30F4-0F19-4E84-66A7-209397C9A6A5}"/>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Rectangle 295">
                <a:extLst>
                  <a:ext uri="{FF2B5EF4-FFF2-40B4-BE49-F238E27FC236}">
                    <a16:creationId xmlns:a16="http://schemas.microsoft.com/office/drawing/2014/main" id="{B4659D8A-1719-A783-9D40-DAE433381E32}"/>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Rectangle 296">
                <a:extLst>
                  <a:ext uri="{FF2B5EF4-FFF2-40B4-BE49-F238E27FC236}">
                    <a16:creationId xmlns:a16="http://schemas.microsoft.com/office/drawing/2014/main" id="{5A4E907F-4BD1-67D3-4BC8-1364110F1F8D}"/>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Rectangle 297">
                <a:extLst>
                  <a:ext uri="{FF2B5EF4-FFF2-40B4-BE49-F238E27FC236}">
                    <a16:creationId xmlns:a16="http://schemas.microsoft.com/office/drawing/2014/main" id="{AFCA498B-B2EC-145C-BB84-CA9237964387}"/>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Rectangle 298">
                <a:extLst>
                  <a:ext uri="{FF2B5EF4-FFF2-40B4-BE49-F238E27FC236}">
                    <a16:creationId xmlns:a16="http://schemas.microsoft.com/office/drawing/2014/main" id="{3CC99A2A-083B-EF97-8FD7-13435718ED79}"/>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Rectangle 299">
                <a:extLst>
                  <a:ext uri="{FF2B5EF4-FFF2-40B4-BE49-F238E27FC236}">
                    <a16:creationId xmlns:a16="http://schemas.microsoft.com/office/drawing/2014/main" id="{D160DA58-842A-F13C-45C3-05C1EDAC0730}"/>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Rectangle 300">
                <a:extLst>
                  <a:ext uri="{FF2B5EF4-FFF2-40B4-BE49-F238E27FC236}">
                    <a16:creationId xmlns:a16="http://schemas.microsoft.com/office/drawing/2014/main" id="{F371872B-8354-9D21-BC65-303793B93F74}"/>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Rectangle 301">
                <a:extLst>
                  <a:ext uri="{FF2B5EF4-FFF2-40B4-BE49-F238E27FC236}">
                    <a16:creationId xmlns:a16="http://schemas.microsoft.com/office/drawing/2014/main" id="{02C8789C-1A9D-BB2B-1B02-F116EBE64C0D}"/>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Rectangle 302">
                <a:extLst>
                  <a:ext uri="{FF2B5EF4-FFF2-40B4-BE49-F238E27FC236}">
                    <a16:creationId xmlns:a16="http://schemas.microsoft.com/office/drawing/2014/main" id="{BEBC8E09-3EEB-C66B-7BA5-EC5827C0C1E9}"/>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Rectangle 303">
                <a:extLst>
                  <a:ext uri="{FF2B5EF4-FFF2-40B4-BE49-F238E27FC236}">
                    <a16:creationId xmlns:a16="http://schemas.microsoft.com/office/drawing/2014/main" id="{C74D5CA9-A0A3-C530-F71C-64524CC8933A}"/>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948A2AB4-AC89-216F-D333-4E541FD72D36}"/>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Rectangle 305">
                <a:extLst>
                  <a:ext uri="{FF2B5EF4-FFF2-40B4-BE49-F238E27FC236}">
                    <a16:creationId xmlns:a16="http://schemas.microsoft.com/office/drawing/2014/main" id="{686054FB-E28D-DDF0-7ABF-EF899916169D}"/>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 name="Rectangle 306">
                <a:extLst>
                  <a:ext uri="{FF2B5EF4-FFF2-40B4-BE49-F238E27FC236}">
                    <a16:creationId xmlns:a16="http://schemas.microsoft.com/office/drawing/2014/main" id="{98E01800-8C9C-3E8D-5471-26345C38D9CC}"/>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Rectangle 307">
                <a:extLst>
                  <a:ext uri="{FF2B5EF4-FFF2-40B4-BE49-F238E27FC236}">
                    <a16:creationId xmlns:a16="http://schemas.microsoft.com/office/drawing/2014/main" id="{60FCB0DE-0C84-876C-CFEA-A1ACC2C11B09}"/>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Rectangle 308">
                <a:extLst>
                  <a:ext uri="{FF2B5EF4-FFF2-40B4-BE49-F238E27FC236}">
                    <a16:creationId xmlns:a16="http://schemas.microsoft.com/office/drawing/2014/main" id="{061BB1AB-D483-726C-BFF9-657371169106}"/>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 name="Rectangle 309">
                <a:extLst>
                  <a:ext uri="{FF2B5EF4-FFF2-40B4-BE49-F238E27FC236}">
                    <a16:creationId xmlns:a16="http://schemas.microsoft.com/office/drawing/2014/main" id="{C34E5AED-5217-7614-B7DA-CB3D08DC8BA7}"/>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Rectangle 310">
                <a:extLst>
                  <a:ext uri="{FF2B5EF4-FFF2-40B4-BE49-F238E27FC236}">
                    <a16:creationId xmlns:a16="http://schemas.microsoft.com/office/drawing/2014/main" id="{0B5BF96A-CF7C-B8DC-C8FA-41DAA10A5B7A}"/>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Rectangle 311">
                <a:extLst>
                  <a:ext uri="{FF2B5EF4-FFF2-40B4-BE49-F238E27FC236}">
                    <a16:creationId xmlns:a16="http://schemas.microsoft.com/office/drawing/2014/main" id="{201C9A30-E6E2-BAE9-F245-7B8E647E188E}"/>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Rectangle 312">
                <a:extLst>
                  <a:ext uri="{FF2B5EF4-FFF2-40B4-BE49-F238E27FC236}">
                    <a16:creationId xmlns:a16="http://schemas.microsoft.com/office/drawing/2014/main" id="{333430B4-F6B6-D8D9-C94E-5EAF1D3B18EB}"/>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Rectangle 313">
                <a:extLst>
                  <a:ext uri="{FF2B5EF4-FFF2-40B4-BE49-F238E27FC236}">
                    <a16:creationId xmlns:a16="http://schemas.microsoft.com/office/drawing/2014/main" id="{F9DEB21C-C197-754B-6BFF-6F83CDD09E1E}"/>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Rectangle 314">
                <a:extLst>
                  <a:ext uri="{FF2B5EF4-FFF2-40B4-BE49-F238E27FC236}">
                    <a16:creationId xmlns:a16="http://schemas.microsoft.com/office/drawing/2014/main" id="{64131546-6EF6-249A-836F-ADA5715AFC75}"/>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Rectangle 315">
                <a:extLst>
                  <a:ext uri="{FF2B5EF4-FFF2-40B4-BE49-F238E27FC236}">
                    <a16:creationId xmlns:a16="http://schemas.microsoft.com/office/drawing/2014/main" id="{F8A49376-C1B4-682B-1269-ACD5ADD66E79}"/>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Rectangle 316">
                <a:extLst>
                  <a:ext uri="{FF2B5EF4-FFF2-40B4-BE49-F238E27FC236}">
                    <a16:creationId xmlns:a16="http://schemas.microsoft.com/office/drawing/2014/main" id="{3BDD0C80-1C32-0407-F1E8-56A6E6058187}"/>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Rectangle 317">
                <a:extLst>
                  <a:ext uri="{FF2B5EF4-FFF2-40B4-BE49-F238E27FC236}">
                    <a16:creationId xmlns:a16="http://schemas.microsoft.com/office/drawing/2014/main" id="{0ED67403-5AF3-10C6-4F72-341F5951705A}"/>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0D436BBA-784C-4BC1-1BCE-7F0A1341A105}"/>
                </a:ext>
              </a:extLst>
            </p:cNvPr>
            <p:cNvGrpSpPr/>
            <p:nvPr/>
          </p:nvGrpSpPr>
          <p:grpSpPr>
            <a:xfrm>
              <a:off x="417513" y="1686122"/>
              <a:ext cx="8308974" cy="50800"/>
              <a:chOff x="417513" y="415130"/>
              <a:chExt cx="8308974" cy="50800"/>
            </a:xfrm>
          </p:grpSpPr>
          <p:sp>
            <p:nvSpPr>
              <p:cNvPr id="265" name="Rectangle 264">
                <a:extLst>
                  <a:ext uri="{FF2B5EF4-FFF2-40B4-BE49-F238E27FC236}">
                    <a16:creationId xmlns:a16="http://schemas.microsoft.com/office/drawing/2014/main" id="{AFE5FA86-2859-E638-2288-F1C85E783501}"/>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Rectangle 265">
                <a:extLst>
                  <a:ext uri="{FF2B5EF4-FFF2-40B4-BE49-F238E27FC236}">
                    <a16:creationId xmlns:a16="http://schemas.microsoft.com/office/drawing/2014/main" id="{9A4D220E-D5C6-299D-3E5A-D97297921380}"/>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Rectangle 266">
                <a:extLst>
                  <a:ext uri="{FF2B5EF4-FFF2-40B4-BE49-F238E27FC236}">
                    <a16:creationId xmlns:a16="http://schemas.microsoft.com/office/drawing/2014/main" id="{7B485918-3355-6315-1792-622823832A3C}"/>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Rectangle 267">
                <a:extLst>
                  <a:ext uri="{FF2B5EF4-FFF2-40B4-BE49-F238E27FC236}">
                    <a16:creationId xmlns:a16="http://schemas.microsoft.com/office/drawing/2014/main" id="{49E8B67B-4E70-EB7A-29C5-7BB5CE0D40B5}"/>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Rectangle 268">
                <a:extLst>
                  <a:ext uri="{FF2B5EF4-FFF2-40B4-BE49-F238E27FC236}">
                    <a16:creationId xmlns:a16="http://schemas.microsoft.com/office/drawing/2014/main" id="{6FCD43C8-5FE0-8F20-9865-0BBDD7E14CB2}"/>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Rectangle 269">
                <a:extLst>
                  <a:ext uri="{FF2B5EF4-FFF2-40B4-BE49-F238E27FC236}">
                    <a16:creationId xmlns:a16="http://schemas.microsoft.com/office/drawing/2014/main" id="{85555642-8817-6522-5073-A6A00B2FCEBA}"/>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Rectangle 270">
                <a:extLst>
                  <a:ext uri="{FF2B5EF4-FFF2-40B4-BE49-F238E27FC236}">
                    <a16:creationId xmlns:a16="http://schemas.microsoft.com/office/drawing/2014/main" id="{AF4BCCDE-936B-05D1-92AC-7958DB1B5120}"/>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Rectangle 271">
                <a:extLst>
                  <a:ext uri="{FF2B5EF4-FFF2-40B4-BE49-F238E27FC236}">
                    <a16:creationId xmlns:a16="http://schemas.microsoft.com/office/drawing/2014/main" id="{94FC3D6B-C977-53B1-CBEA-1ACC3B291591}"/>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Rectangle 272">
                <a:extLst>
                  <a:ext uri="{FF2B5EF4-FFF2-40B4-BE49-F238E27FC236}">
                    <a16:creationId xmlns:a16="http://schemas.microsoft.com/office/drawing/2014/main" id="{6DFC21E0-3E0F-EF6C-78C9-A462C41CB990}"/>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Rectangle 273">
                <a:extLst>
                  <a:ext uri="{FF2B5EF4-FFF2-40B4-BE49-F238E27FC236}">
                    <a16:creationId xmlns:a16="http://schemas.microsoft.com/office/drawing/2014/main" id="{C1810C58-6B03-74A3-0CC5-FA153F1B7760}"/>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Rectangle 274">
                <a:extLst>
                  <a:ext uri="{FF2B5EF4-FFF2-40B4-BE49-F238E27FC236}">
                    <a16:creationId xmlns:a16="http://schemas.microsoft.com/office/drawing/2014/main" id="{3208B232-B371-C7A1-FEFE-83C94312C0F7}"/>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Rectangle 275">
                <a:extLst>
                  <a:ext uri="{FF2B5EF4-FFF2-40B4-BE49-F238E27FC236}">
                    <a16:creationId xmlns:a16="http://schemas.microsoft.com/office/drawing/2014/main" id="{63ECCBED-B79E-6D93-EEE5-C72611911DE9}"/>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Rectangle 276">
                <a:extLst>
                  <a:ext uri="{FF2B5EF4-FFF2-40B4-BE49-F238E27FC236}">
                    <a16:creationId xmlns:a16="http://schemas.microsoft.com/office/drawing/2014/main" id="{C8EEEBBB-F548-BC59-A150-FA77B6367336}"/>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Rectangle 277">
                <a:extLst>
                  <a:ext uri="{FF2B5EF4-FFF2-40B4-BE49-F238E27FC236}">
                    <a16:creationId xmlns:a16="http://schemas.microsoft.com/office/drawing/2014/main" id="{C81F3A7E-0A6F-9498-4915-0A4215F93D72}"/>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Rectangle 278">
                <a:extLst>
                  <a:ext uri="{FF2B5EF4-FFF2-40B4-BE49-F238E27FC236}">
                    <a16:creationId xmlns:a16="http://schemas.microsoft.com/office/drawing/2014/main" id="{10F53D50-8690-1322-C3E5-83FC3D01B824}"/>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Rectangle 279">
                <a:extLst>
                  <a:ext uri="{FF2B5EF4-FFF2-40B4-BE49-F238E27FC236}">
                    <a16:creationId xmlns:a16="http://schemas.microsoft.com/office/drawing/2014/main" id="{7196AC06-1365-7867-4D35-696A5E19D9A4}"/>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Rectangle 280">
                <a:extLst>
                  <a:ext uri="{FF2B5EF4-FFF2-40B4-BE49-F238E27FC236}">
                    <a16:creationId xmlns:a16="http://schemas.microsoft.com/office/drawing/2014/main" id="{31823199-39DE-F974-FD70-8755DEEE54D3}"/>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Rectangle 281">
                <a:extLst>
                  <a:ext uri="{FF2B5EF4-FFF2-40B4-BE49-F238E27FC236}">
                    <a16:creationId xmlns:a16="http://schemas.microsoft.com/office/drawing/2014/main" id="{470787DE-E722-A051-4845-DE4B35581384}"/>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Rectangle 282">
                <a:extLst>
                  <a:ext uri="{FF2B5EF4-FFF2-40B4-BE49-F238E27FC236}">
                    <a16:creationId xmlns:a16="http://schemas.microsoft.com/office/drawing/2014/main" id="{DF857701-F3DE-81DC-0565-24EF88542908}"/>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Rectangle 283">
                <a:extLst>
                  <a:ext uri="{FF2B5EF4-FFF2-40B4-BE49-F238E27FC236}">
                    <a16:creationId xmlns:a16="http://schemas.microsoft.com/office/drawing/2014/main" id="{34860675-12BE-D798-A3A1-FA82BEE800A0}"/>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Rectangle 284">
                <a:extLst>
                  <a:ext uri="{FF2B5EF4-FFF2-40B4-BE49-F238E27FC236}">
                    <a16:creationId xmlns:a16="http://schemas.microsoft.com/office/drawing/2014/main" id="{779CD97D-AD68-F4C0-64A3-B9595C2D9041}"/>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Rectangle 285">
                <a:extLst>
                  <a:ext uri="{FF2B5EF4-FFF2-40B4-BE49-F238E27FC236}">
                    <a16:creationId xmlns:a16="http://schemas.microsoft.com/office/drawing/2014/main" id="{500271BA-99B5-91FA-BFA7-7A9A366191A3}"/>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Rectangle 286">
                <a:extLst>
                  <a:ext uri="{FF2B5EF4-FFF2-40B4-BE49-F238E27FC236}">
                    <a16:creationId xmlns:a16="http://schemas.microsoft.com/office/drawing/2014/main" id="{D43E3DE5-9C8E-390A-BFE4-297D5CE95723}"/>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Rectangle 287">
                <a:extLst>
                  <a:ext uri="{FF2B5EF4-FFF2-40B4-BE49-F238E27FC236}">
                    <a16:creationId xmlns:a16="http://schemas.microsoft.com/office/drawing/2014/main" id="{5A059843-F673-63E2-B57A-03026968F833}"/>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Rectangle 288">
                <a:extLst>
                  <a:ext uri="{FF2B5EF4-FFF2-40B4-BE49-F238E27FC236}">
                    <a16:creationId xmlns:a16="http://schemas.microsoft.com/office/drawing/2014/main" id="{C37C662F-3335-7D6E-8975-FFF37651088C}"/>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Rectangle 289">
                <a:extLst>
                  <a:ext uri="{FF2B5EF4-FFF2-40B4-BE49-F238E27FC236}">
                    <a16:creationId xmlns:a16="http://schemas.microsoft.com/office/drawing/2014/main" id="{128F56F2-F802-CAC6-5F05-E6A9C3D906F6}"/>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Rectangle 290">
                <a:extLst>
                  <a:ext uri="{FF2B5EF4-FFF2-40B4-BE49-F238E27FC236}">
                    <a16:creationId xmlns:a16="http://schemas.microsoft.com/office/drawing/2014/main" id="{9AA1706F-170E-D05C-98FA-8E9D9F3D8FFC}"/>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DCE92068-BB71-ECAD-FC91-85A9F65C9083}"/>
                </a:ext>
              </a:extLst>
            </p:cNvPr>
            <p:cNvGrpSpPr/>
            <p:nvPr/>
          </p:nvGrpSpPr>
          <p:grpSpPr>
            <a:xfrm>
              <a:off x="417513" y="2003870"/>
              <a:ext cx="8308974" cy="50800"/>
              <a:chOff x="417513" y="415130"/>
              <a:chExt cx="8308974" cy="50800"/>
            </a:xfrm>
          </p:grpSpPr>
          <p:sp>
            <p:nvSpPr>
              <p:cNvPr id="238" name="Rectangle 237">
                <a:extLst>
                  <a:ext uri="{FF2B5EF4-FFF2-40B4-BE49-F238E27FC236}">
                    <a16:creationId xmlns:a16="http://schemas.microsoft.com/office/drawing/2014/main" id="{0E9D34D7-E4DA-C0D8-A95B-7F3E9BAE7DD1}"/>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Rectangle 238">
                <a:extLst>
                  <a:ext uri="{FF2B5EF4-FFF2-40B4-BE49-F238E27FC236}">
                    <a16:creationId xmlns:a16="http://schemas.microsoft.com/office/drawing/2014/main" id="{3C867575-F36B-14A3-B717-E63573F29286}"/>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Rectangle 239">
                <a:extLst>
                  <a:ext uri="{FF2B5EF4-FFF2-40B4-BE49-F238E27FC236}">
                    <a16:creationId xmlns:a16="http://schemas.microsoft.com/office/drawing/2014/main" id="{29791182-9BC7-7378-E6D1-3E4A23F7C84B}"/>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AD15FE2E-C967-C1E8-CE64-F68667CEB374}"/>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Rectangle 241">
                <a:extLst>
                  <a:ext uri="{FF2B5EF4-FFF2-40B4-BE49-F238E27FC236}">
                    <a16:creationId xmlns:a16="http://schemas.microsoft.com/office/drawing/2014/main" id="{8C93ECC5-C670-E5C9-4109-86DB03457FF5}"/>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C31320E5-4C4F-05BE-8A7C-B1184E454C7A}"/>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Rectangle 243">
                <a:extLst>
                  <a:ext uri="{FF2B5EF4-FFF2-40B4-BE49-F238E27FC236}">
                    <a16:creationId xmlns:a16="http://schemas.microsoft.com/office/drawing/2014/main" id="{4E297775-F09A-AB97-1603-9CFD47C97592}"/>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Rectangle 244">
                <a:extLst>
                  <a:ext uri="{FF2B5EF4-FFF2-40B4-BE49-F238E27FC236}">
                    <a16:creationId xmlns:a16="http://schemas.microsoft.com/office/drawing/2014/main" id="{1BD98E5A-5644-B6D8-C45A-342087956187}"/>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Rectangle 245">
                <a:extLst>
                  <a:ext uri="{FF2B5EF4-FFF2-40B4-BE49-F238E27FC236}">
                    <a16:creationId xmlns:a16="http://schemas.microsoft.com/office/drawing/2014/main" id="{C4402643-1573-8F90-F211-3E6DB9F70ACF}"/>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Rectangle 246">
                <a:extLst>
                  <a:ext uri="{FF2B5EF4-FFF2-40B4-BE49-F238E27FC236}">
                    <a16:creationId xmlns:a16="http://schemas.microsoft.com/office/drawing/2014/main" id="{BF8294D8-33D7-FC9E-B55D-628B90895546}"/>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Rectangle 247">
                <a:extLst>
                  <a:ext uri="{FF2B5EF4-FFF2-40B4-BE49-F238E27FC236}">
                    <a16:creationId xmlns:a16="http://schemas.microsoft.com/office/drawing/2014/main" id="{6DE0D83F-0615-6141-586D-59B1E0118860}"/>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Rectangle 248">
                <a:extLst>
                  <a:ext uri="{FF2B5EF4-FFF2-40B4-BE49-F238E27FC236}">
                    <a16:creationId xmlns:a16="http://schemas.microsoft.com/office/drawing/2014/main" id="{861EB17B-19D7-52E3-0FBE-DAC3E9BEA74C}"/>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Rectangle 249">
                <a:extLst>
                  <a:ext uri="{FF2B5EF4-FFF2-40B4-BE49-F238E27FC236}">
                    <a16:creationId xmlns:a16="http://schemas.microsoft.com/office/drawing/2014/main" id="{920E7482-1DE7-3D6B-95D3-A27B3347A9D0}"/>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Rectangle 250">
                <a:extLst>
                  <a:ext uri="{FF2B5EF4-FFF2-40B4-BE49-F238E27FC236}">
                    <a16:creationId xmlns:a16="http://schemas.microsoft.com/office/drawing/2014/main" id="{E9AB3AC8-E6FD-E4AB-EE11-6202E725D035}"/>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Rectangle 251">
                <a:extLst>
                  <a:ext uri="{FF2B5EF4-FFF2-40B4-BE49-F238E27FC236}">
                    <a16:creationId xmlns:a16="http://schemas.microsoft.com/office/drawing/2014/main" id="{80F3B113-9D58-F9A1-CD9B-83E011B84F91}"/>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Rectangle 252">
                <a:extLst>
                  <a:ext uri="{FF2B5EF4-FFF2-40B4-BE49-F238E27FC236}">
                    <a16:creationId xmlns:a16="http://schemas.microsoft.com/office/drawing/2014/main" id="{79246630-15E8-BB68-527D-A908FFA4C5F1}"/>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Rectangle 253">
                <a:extLst>
                  <a:ext uri="{FF2B5EF4-FFF2-40B4-BE49-F238E27FC236}">
                    <a16:creationId xmlns:a16="http://schemas.microsoft.com/office/drawing/2014/main" id="{E2B7F205-C1DD-DAF7-C44F-C4C7E13779C3}"/>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Rectangle 254">
                <a:extLst>
                  <a:ext uri="{FF2B5EF4-FFF2-40B4-BE49-F238E27FC236}">
                    <a16:creationId xmlns:a16="http://schemas.microsoft.com/office/drawing/2014/main" id="{F7EF19B1-1A49-B8CD-AED9-18B299F16902}"/>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Rectangle 255">
                <a:extLst>
                  <a:ext uri="{FF2B5EF4-FFF2-40B4-BE49-F238E27FC236}">
                    <a16:creationId xmlns:a16="http://schemas.microsoft.com/office/drawing/2014/main" id="{45EEF850-5B0A-BC95-9F28-7C4AA2D720FF}"/>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Rectangle 256">
                <a:extLst>
                  <a:ext uri="{FF2B5EF4-FFF2-40B4-BE49-F238E27FC236}">
                    <a16:creationId xmlns:a16="http://schemas.microsoft.com/office/drawing/2014/main" id="{A6F2E07D-CB22-428D-27EC-BE99AD7F3369}"/>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Rectangle 257">
                <a:extLst>
                  <a:ext uri="{FF2B5EF4-FFF2-40B4-BE49-F238E27FC236}">
                    <a16:creationId xmlns:a16="http://schemas.microsoft.com/office/drawing/2014/main" id="{9777877D-9E75-1CBC-8F81-88F6828E2A03}"/>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Rectangle 258">
                <a:extLst>
                  <a:ext uri="{FF2B5EF4-FFF2-40B4-BE49-F238E27FC236}">
                    <a16:creationId xmlns:a16="http://schemas.microsoft.com/office/drawing/2014/main" id="{4F043975-78DC-2657-394B-0120D156D35F}"/>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Rectangle 259">
                <a:extLst>
                  <a:ext uri="{FF2B5EF4-FFF2-40B4-BE49-F238E27FC236}">
                    <a16:creationId xmlns:a16="http://schemas.microsoft.com/office/drawing/2014/main" id="{DF6B0ABC-3C64-68CF-985C-9ACB6E04137E}"/>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Rectangle 260">
                <a:extLst>
                  <a:ext uri="{FF2B5EF4-FFF2-40B4-BE49-F238E27FC236}">
                    <a16:creationId xmlns:a16="http://schemas.microsoft.com/office/drawing/2014/main" id="{6E316F9C-8D89-E55E-73A4-97E1FF55A9AD}"/>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Rectangle 261">
                <a:extLst>
                  <a:ext uri="{FF2B5EF4-FFF2-40B4-BE49-F238E27FC236}">
                    <a16:creationId xmlns:a16="http://schemas.microsoft.com/office/drawing/2014/main" id="{3E48751D-AFAE-0977-163A-310B77085E91}"/>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Rectangle 262">
                <a:extLst>
                  <a:ext uri="{FF2B5EF4-FFF2-40B4-BE49-F238E27FC236}">
                    <a16:creationId xmlns:a16="http://schemas.microsoft.com/office/drawing/2014/main" id="{8A1737B8-4880-50D6-B97C-BC7365190462}"/>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Rectangle 263">
                <a:extLst>
                  <a:ext uri="{FF2B5EF4-FFF2-40B4-BE49-F238E27FC236}">
                    <a16:creationId xmlns:a16="http://schemas.microsoft.com/office/drawing/2014/main" id="{5044F895-0496-98CD-0BAC-F09528CD3DC8}"/>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1FA2F2A6-ED67-91E1-2806-A4448589B791}"/>
                </a:ext>
              </a:extLst>
            </p:cNvPr>
            <p:cNvGrpSpPr/>
            <p:nvPr/>
          </p:nvGrpSpPr>
          <p:grpSpPr>
            <a:xfrm>
              <a:off x="417513" y="2321618"/>
              <a:ext cx="8308974" cy="50800"/>
              <a:chOff x="417513" y="415130"/>
              <a:chExt cx="8308974" cy="50800"/>
            </a:xfrm>
          </p:grpSpPr>
          <p:sp>
            <p:nvSpPr>
              <p:cNvPr id="211" name="Rectangle 210">
                <a:extLst>
                  <a:ext uri="{FF2B5EF4-FFF2-40B4-BE49-F238E27FC236}">
                    <a16:creationId xmlns:a16="http://schemas.microsoft.com/office/drawing/2014/main" id="{35AB31E7-3453-44A0-62C9-A9195BC8904A}"/>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36B26BE1-6486-EA38-7A47-44151BEDE275}"/>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0D736E39-CB3A-DD5D-A2D7-BA2C0A8476B1}"/>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8E481443-0E80-AA1F-DA83-830BFB9BDAE9}"/>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768C6BF6-1B70-0105-61DF-EF03B4990AA7}"/>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9F6E68B1-F67E-CBAA-EC2E-A4009069E0B5}"/>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C10627C4-F99B-EE35-64ED-1E593DB147CC}"/>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2AD9F66D-8FDE-3B7D-E146-6DD23D0BE58B}"/>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FE7A6C8F-3B52-D3A9-ECEC-D20877A65BE3}"/>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10DDDBD1-1AF5-26E9-D714-ADEAE7066824}"/>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65FC5A9D-C6A4-490A-10E3-0865D872FD5F}"/>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48774D67-EC9A-37C7-6233-6A1F1645A2EA}"/>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F69846C-1201-A052-A3B0-7FCFF2847921}"/>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24BAD8DE-4B3D-130F-E785-D4564D9192A5}"/>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59FE51A6-4BBA-494F-F337-FBEDF5BEF622}"/>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2BCE1959-E8AB-CE87-130A-D7F99CE18E96}"/>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882AD819-0FE5-6135-236D-51B0F81A44A0}"/>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CE3F29F4-21D4-4A7B-C6A1-23DBEE6B7193}"/>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F73DA841-793D-C643-EF2F-FA8B4C345385}"/>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64C6D462-9B89-6575-4D1E-03437A2D12DF}"/>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ED3BBAF5-B631-AD36-17A4-89F76EF18C65}"/>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Rectangle 231">
                <a:extLst>
                  <a:ext uri="{FF2B5EF4-FFF2-40B4-BE49-F238E27FC236}">
                    <a16:creationId xmlns:a16="http://schemas.microsoft.com/office/drawing/2014/main" id="{ACE784BF-9726-7CF6-B3E3-1C6FFDC95D0C}"/>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Rectangle 232">
                <a:extLst>
                  <a:ext uri="{FF2B5EF4-FFF2-40B4-BE49-F238E27FC236}">
                    <a16:creationId xmlns:a16="http://schemas.microsoft.com/office/drawing/2014/main" id="{C8CED054-70E3-FB6B-71B1-A0BEE0D0522D}"/>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Rectangle 233">
                <a:extLst>
                  <a:ext uri="{FF2B5EF4-FFF2-40B4-BE49-F238E27FC236}">
                    <a16:creationId xmlns:a16="http://schemas.microsoft.com/office/drawing/2014/main" id="{0849D9FB-7A9A-5799-B091-18EC3A3DBA75}"/>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Rectangle 234">
                <a:extLst>
                  <a:ext uri="{FF2B5EF4-FFF2-40B4-BE49-F238E27FC236}">
                    <a16:creationId xmlns:a16="http://schemas.microsoft.com/office/drawing/2014/main" id="{18D52BAA-2D5F-C2DA-D733-EFD2A0EDC375}"/>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Rectangle 235">
                <a:extLst>
                  <a:ext uri="{FF2B5EF4-FFF2-40B4-BE49-F238E27FC236}">
                    <a16:creationId xmlns:a16="http://schemas.microsoft.com/office/drawing/2014/main" id="{2040279D-27BC-2126-FBD9-F5889CB245B6}"/>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Rectangle 236">
                <a:extLst>
                  <a:ext uri="{FF2B5EF4-FFF2-40B4-BE49-F238E27FC236}">
                    <a16:creationId xmlns:a16="http://schemas.microsoft.com/office/drawing/2014/main" id="{9E5AEE9E-24F5-F80E-AAD1-86BB4F846E0F}"/>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251ACB71-BB33-DD86-2F66-9AB94CDB66A0}"/>
                </a:ext>
              </a:extLst>
            </p:cNvPr>
            <p:cNvGrpSpPr/>
            <p:nvPr/>
          </p:nvGrpSpPr>
          <p:grpSpPr>
            <a:xfrm>
              <a:off x="417513" y="2639366"/>
              <a:ext cx="8308974" cy="50800"/>
              <a:chOff x="417513" y="415130"/>
              <a:chExt cx="8308974" cy="50800"/>
            </a:xfrm>
          </p:grpSpPr>
          <p:sp>
            <p:nvSpPr>
              <p:cNvPr id="184" name="Rectangle 183">
                <a:extLst>
                  <a:ext uri="{FF2B5EF4-FFF2-40B4-BE49-F238E27FC236}">
                    <a16:creationId xmlns:a16="http://schemas.microsoft.com/office/drawing/2014/main" id="{CD337ECF-E4ED-6597-7D3F-2FCC56F81A43}"/>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19E7CEBA-148D-4402-B92C-8ED1F83DCBD0}"/>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E9BAC7E2-ABE9-6D33-E72E-770C59A3F369}"/>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F5A62C38-9F1A-604E-DBBB-02CC84DA44C7}"/>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051C0BCB-6BAA-A64E-FD0F-012EF9E58317}"/>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0B2BA394-2A51-20B0-A1F1-3059FCAB9682}"/>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5A61B109-0996-55C2-3273-3E7D40E9B957}"/>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5321F23C-79EC-C170-E3F1-73F08BE10E3A}"/>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C63A3974-4A0F-23F2-11DB-5C84394E337D}"/>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12B59687-1CCD-79C7-0E56-52699DD59FD0}"/>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69803190-BFDB-4EED-E350-6E922D795924}"/>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9A52B004-EE10-4215-A0BF-33E504971473}"/>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11B8CD2F-46C7-5E7B-67F1-B9114AB7C882}"/>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93CBC9D7-CB49-A6DB-5564-F0191BF3C5ED}"/>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91B1889D-7DA1-41A2-6673-4B9862956321}"/>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2FD93210-3D8F-6479-697C-C16285763145}"/>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FB2648E9-4E5C-CA35-B4CB-A6BB6DB0D7FB}"/>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48F0FCDE-2B03-D2F8-4D68-AAF0F4FDD60B}"/>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82787AD3-BA80-DA79-FA56-E7BA7ADD9036}"/>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81F19BFC-3862-6714-1F78-FB1DFDCD0788}"/>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BCD13769-3011-E031-D290-2753AFFC242E}"/>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E1EEB231-8095-6162-F2CB-9D8C14A10552}"/>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DC69E575-C58E-1F3E-81DE-D30EA43EE77D}"/>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E0F8B656-814A-482E-D310-A011BF64E34A}"/>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B33AF891-B4F8-3E85-11F4-E55008E35785}"/>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B0FB36F6-4DFA-BCB7-FFE1-58C1E7D08B2C}"/>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A8E5D2D0-2633-68E4-EE4E-02058091FAFE}"/>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AA0DD68A-FC36-54DC-7DB5-9B8FC1F9C8DB}"/>
                </a:ext>
              </a:extLst>
            </p:cNvPr>
            <p:cNvGrpSpPr/>
            <p:nvPr/>
          </p:nvGrpSpPr>
          <p:grpSpPr>
            <a:xfrm>
              <a:off x="417513" y="2957114"/>
              <a:ext cx="8308974" cy="50800"/>
              <a:chOff x="417513" y="415130"/>
              <a:chExt cx="8308974" cy="50800"/>
            </a:xfrm>
          </p:grpSpPr>
          <p:sp>
            <p:nvSpPr>
              <p:cNvPr id="157" name="Rectangle 156">
                <a:extLst>
                  <a:ext uri="{FF2B5EF4-FFF2-40B4-BE49-F238E27FC236}">
                    <a16:creationId xmlns:a16="http://schemas.microsoft.com/office/drawing/2014/main" id="{A582E092-2655-2379-C3E6-B3A7E09D1308}"/>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C1543BDA-CE98-4D9F-FE6A-66B46C5EDBF3}"/>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29E2D835-CD7A-48E0-3475-54D0C591DBDF}"/>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687CE5CB-11A9-0DB6-202F-6BCACD396801}"/>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AE5D9784-56B7-5E75-5B44-F6A52C26A35F}"/>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64EB697C-74D3-1BC3-A4AC-62E6D42F68EF}"/>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38856F99-7F5C-C9B9-401D-0D44621E6A34}"/>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1CBDF58D-02A5-FAD0-9D8E-8FAC1EB9D4C3}"/>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3F63FC2E-DD84-AE28-C119-D7CA1A5B33C0}"/>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70030D7E-250D-D651-8ED2-FE1B99D41176}"/>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0293231C-38D3-A92B-8335-22A47B850FA0}"/>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98FF9FF1-B668-4D31-4AD9-743E67A000F9}"/>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156CF764-1C9F-E336-C0F0-302B695376D3}"/>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9D5C1CDE-D48B-13BA-3C82-9B8EF259C49F}"/>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5E916F37-F9E0-E0DB-10ED-3D9071E6134E}"/>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DF111D5B-9CC3-F796-209C-F7EE6C6C226F}"/>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BC27F2C6-A1B0-E6A7-B67C-3534CF5577E5}"/>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71AC622E-AC41-BFBC-72FC-6344B4086F03}"/>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2622392C-0166-88D4-AC78-EBF217541072}"/>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C05A73E7-4CF2-F44E-0288-323FA2CB035F}"/>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D4286E18-C465-6F66-F16D-3A7D1A343C94}"/>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A4CF07A4-3CDC-33CC-2809-1C3B988EDADB}"/>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B022F377-22EF-1181-A29E-C7223489C7DA}"/>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BF1ECA2D-8349-FF47-523C-E3E1FB44642E}"/>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8A495C10-849A-8C2A-0F1D-FE110AE8799A}"/>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5907C2D3-12BC-C232-07E3-E8FC78F48CF6}"/>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B06F026C-AD93-679D-C712-AE0D2045889F}"/>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AE315C7F-198B-3738-E571-6993436E2971}"/>
                </a:ext>
              </a:extLst>
            </p:cNvPr>
            <p:cNvGrpSpPr/>
            <p:nvPr/>
          </p:nvGrpSpPr>
          <p:grpSpPr>
            <a:xfrm>
              <a:off x="417513" y="3274862"/>
              <a:ext cx="8308974" cy="50800"/>
              <a:chOff x="417513" y="415130"/>
              <a:chExt cx="8308974" cy="50800"/>
            </a:xfrm>
          </p:grpSpPr>
          <p:sp>
            <p:nvSpPr>
              <p:cNvPr id="130" name="Rectangle 129">
                <a:extLst>
                  <a:ext uri="{FF2B5EF4-FFF2-40B4-BE49-F238E27FC236}">
                    <a16:creationId xmlns:a16="http://schemas.microsoft.com/office/drawing/2014/main" id="{C7223D93-B7F1-0DF7-4B2D-41A927520E3E}"/>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7DB6D24A-0296-4AA0-A05A-90C879F6E47D}"/>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001FDC25-10D1-080D-044A-57DFDCFADE7F}"/>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11EAD949-C063-DA6C-F78F-8C7EA233CE8D}"/>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a:extLst>
                  <a:ext uri="{FF2B5EF4-FFF2-40B4-BE49-F238E27FC236}">
                    <a16:creationId xmlns:a16="http://schemas.microsoft.com/office/drawing/2014/main" id="{005531FE-F1E3-3DFF-1F02-A849CEFDF541}"/>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E324479B-99DA-767B-CC26-ED1860199823}"/>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0FE472C0-AF58-1E5B-8771-F5D349D5FA1E}"/>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BDF616BE-2F67-F6DE-982E-7EABD713DEC8}"/>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D5509588-248D-0AAB-5750-CD0F78EBDCA1}"/>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88C9E1F2-702A-F19A-0255-63BF576FF0B7}"/>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4BD1891D-40D9-5B5C-F4CC-37A38A3240AC}"/>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873A66A3-F6A0-0D63-A691-DD1033E27DF9}"/>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F32755F9-B84C-FFC3-D98B-CAD40526CA81}"/>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4335181B-067D-E796-F88F-F326256A3098}"/>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08448456-05FF-2A1C-05C7-E42FF8179437}"/>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52A8FBB8-EDB2-928B-6517-FE4F5F028350}"/>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D834C8C6-B2C2-3D2D-4A3E-80C2E0BCC537}"/>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EBCB4848-80F7-4309-F8E1-37FE1DEDF5F5}"/>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0C979AEE-CB4D-67EB-2D67-7BD3CD45E2F5}"/>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30F3D053-66E8-3634-BCEE-8542C8DA512B}"/>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85F6AC1C-C8B0-7E18-8980-A40934E6A955}"/>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7BB3F262-F289-D678-0084-E5F31296D9CF}"/>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B026E89-C2CD-810F-5207-E79206090866}"/>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88D3F29-7939-BFF2-BA03-73084E723C20}"/>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2CF254D9-716C-7590-421E-6AD3215F2484}"/>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1D4F5B19-3D80-50A7-801D-2D9E4177A445}"/>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8FCED2B8-2E34-02BA-390A-56388A950F96}"/>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BC2B1E30-B586-1669-09CB-D2CD08586B33}"/>
                </a:ext>
              </a:extLst>
            </p:cNvPr>
            <p:cNvGrpSpPr/>
            <p:nvPr/>
          </p:nvGrpSpPr>
          <p:grpSpPr>
            <a:xfrm>
              <a:off x="417513" y="3592610"/>
              <a:ext cx="8308974" cy="50800"/>
              <a:chOff x="417513" y="415130"/>
              <a:chExt cx="8308974" cy="50800"/>
            </a:xfrm>
          </p:grpSpPr>
          <p:sp>
            <p:nvSpPr>
              <p:cNvPr id="103" name="Rectangle 102">
                <a:extLst>
                  <a:ext uri="{FF2B5EF4-FFF2-40B4-BE49-F238E27FC236}">
                    <a16:creationId xmlns:a16="http://schemas.microsoft.com/office/drawing/2014/main" id="{FC23F00A-850F-EA1E-8F63-3BE794DC7A37}"/>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801A7785-DD65-6112-4ACD-AEEF257D6826}"/>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35D27CA1-089A-4812-2935-DD72F44228AA}"/>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2BA76E10-0BDE-881F-B9F9-0ADE2A45464F}"/>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69AB9896-78AF-F99D-9B47-F794AC6AD8E4}"/>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371A6A65-1CEF-8A3B-A603-03C171D9954D}"/>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21E3E170-F62A-8FA6-6021-58541834341F}"/>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B460364E-D513-794A-FEAF-30709D65E1CF}"/>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3C90BFD2-4344-D199-0B72-5A4D7F017345}"/>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BFE8F1F5-76F0-2EB0-A588-F29840714F69}"/>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859530CE-07C7-27B6-4319-4FE6177E1006}"/>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3C7A59BF-905C-3B22-31CE-15ECA6B2E2A6}"/>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EB1D5C0F-0121-78C4-5530-5E9C021A21DC}"/>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B457CE1F-0EF0-BD78-D83A-04707A5FECEC}"/>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E2BA8787-AECF-E620-8BED-FE9D0B059B43}"/>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BC9C6E2F-9257-5B74-C93F-C451AEFCB7D5}"/>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F7991E7D-D8E5-2C9D-9B73-3475E866B28E}"/>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CB02DAFE-EAD2-27C9-3704-50EE5181047C}"/>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63FB6CAA-FB22-6F4B-4C50-BCD030FB3D96}"/>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B5BC7F3F-B240-A251-9A11-C44530D63792}"/>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697F585F-EE98-140E-49F8-140F8162D454}"/>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481D7471-1BC6-B4C4-AA3F-AD80F4C1EE14}"/>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8A675025-26BB-7466-DF72-5E4C956D76C2}"/>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82C068BF-6343-A704-800F-7341C3AD3DDF}"/>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4B1DFF3C-2B3F-9F4A-B149-040538A1A45C}"/>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4A801E34-24A0-1948-2EE4-70BD76227CA6}"/>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CB114503-4EA0-6B07-E661-58C613BDF6A5}"/>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DD79950E-1885-E9BD-A00A-1C34F918D7F2}"/>
                </a:ext>
              </a:extLst>
            </p:cNvPr>
            <p:cNvGrpSpPr/>
            <p:nvPr/>
          </p:nvGrpSpPr>
          <p:grpSpPr>
            <a:xfrm>
              <a:off x="417513" y="3910358"/>
              <a:ext cx="8308974" cy="50800"/>
              <a:chOff x="417513" y="415130"/>
              <a:chExt cx="8308974" cy="50800"/>
            </a:xfrm>
          </p:grpSpPr>
          <p:sp>
            <p:nvSpPr>
              <p:cNvPr id="76" name="Rectangle 75">
                <a:extLst>
                  <a:ext uri="{FF2B5EF4-FFF2-40B4-BE49-F238E27FC236}">
                    <a16:creationId xmlns:a16="http://schemas.microsoft.com/office/drawing/2014/main" id="{3DADDE08-CF41-401A-B5FA-28057BC21619}"/>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6ED71A08-9BDC-C773-CF42-71B7EA2E1EB5}"/>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2097F66-449A-6F59-5A8D-DB5F3402EE22}"/>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89418347-0877-2406-7210-710434349896}"/>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DA64BAFB-E7CD-B450-B93A-7F066331E98E}"/>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8EF44958-DF81-D092-43CC-BA2FD5A12D53}"/>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DF33231-5D66-9F8A-6E45-9313D51971E1}"/>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B47BBB23-90FC-8121-677D-824EDC16DC77}"/>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AD7A1CF1-5B2F-213C-004F-073B72A102CF}"/>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B9DEA8CA-3847-C6C6-5F0A-1AAA5D7AB902}"/>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3D0F47E3-E4B8-A912-8C20-B13AC42C5C46}"/>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C41098DB-9C70-CBEC-C5CD-033C8EBD2840}"/>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0F68D568-8CF8-E34B-20F8-160BD222C326}"/>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BB6A68A5-7184-8EB3-0E6C-AD83449899C3}"/>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B76A1252-85AF-2B72-94D1-DC157573DB1B}"/>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E99DBEA0-8409-5ABF-22C2-71C97B415BA3}"/>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90A76D7F-D60F-C192-2A5F-B1F144945EF9}"/>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24D4F426-F14A-ED28-22C2-6F92372CF8B8}"/>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FA53DC27-4BFC-D655-0819-45DE48E5E004}"/>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0E1AFF41-C834-B657-AD0D-D7001E9C1071}"/>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B587035D-3BC6-0FC8-CA59-7B8EE4D95F53}"/>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290E13DD-4BA9-7873-B0B1-7BFD665D5933}"/>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1DE35551-3F16-C2D3-5418-309019199BCB}"/>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862FCB3F-79BA-57C3-4688-DD3F91532BE3}"/>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AECC2281-E4A1-DB7D-EE47-F7AF805C20BB}"/>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20CF8973-55AC-7EE9-7DCF-6CC093A3DCE9}"/>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48956F07-BB8F-820C-86F2-2B8E07663527}"/>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FC14B61B-77EE-6DA0-13E3-460419701A52}"/>
                </a:ext>
              </a:extLst>
            </p:cNvPr>
            <p:cNvGrpSpPr/>
            <p:nvPr/>
          </p:nvGrpSpPr>
          <p:grpSpPr>
            <a:xfrm>
              <a:off x="417513" y="4228106"/>
              <a:ext cx="8308974" cy="50800"/>
              <a:chOff x="417513" y="415130"/>
              <a:chExt cx="8308974" cy="50800"/>
            </a:xfrm>
          </p:grpSpPr>
          <p:sp>
            <p:nvSpPr>
              <p:cNvPr id="49" name="Rectangle 48">
                <a:extLst>
                  <a:ext uri="{FF2B5EF4-FFF2-40B4-BE49-F238E27FC236}">
                    <a16:creationId xmlns:a16="http://schemas.microsoft.com/office/drawing/2014/main" id="{B919B87E-1FE6-3D83-01F7-4D7CD6C51143}"/>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AA888718-5071-06B4-7307-FF4553A333D6}"/>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5A7CC1BA-1810-3589-120D-B9256885DDB7}"/>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17ACFAC1-5AAC-67CF-6DBE-CA89E464E98E}"/>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D695968-C078-DB36-8418-6B4E29258E01}"/>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E43E9BAD-4899-F013-CE97-44BFFAAA1E93}"/>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2164FA17-5CBD-AFFA-9BD9-B2B0FE792177}"/>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034D9CCD-899B-7458-BA63-B5662C645423}"/>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7B0D4B1B-758C-9378-ACAD-7AD58AA9DFA6}"/>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E5665093-697A-70D1-4A85-269813D3DF90}"/>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BF6B2955-C444-B31D-0448-37C54BF3191D}"/>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DB941F4B-661C-EB4B-9BC8-E10EEFFC1DEF}"/>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51C20A18-A7D5-5BB2-0353-A13546E56C29}"/>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3E8FC594-4543-318C-CD1B-38CCC216FD94}"/>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AC8819F5-6CFD-E871-5110-047D129B4D64}"/>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49BCEB95-747D-940B-2597-FAB69A962F87}"/>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5399860F-DD96-7D2F-89BB-0CBAD8B6AFDA}"/>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F0717DD-3803-03DD-742C-CD188C59F0CB}"/>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5E093F21-9DD7-602E-A121-8478EDE913CE}"/>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CAA69A95-ACCF-9C95-BB65-F96496D91E8F}"/>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4076DA65-C165-A288-9154-FCCD3249A19B}"/>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285AED08-C738-8921-E242-434A897BA60F}"/>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45A18F3A-2DA0-459A-1DD1-2A082912F04E}"/>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3CF5B5AE-485E-7ADA-6122-2935BC4AD342}"/>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5C4EBC8B-A66F-4E8F-9FA4-3C0AC86EB970}"/>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9219CCFA-1315-F2A7-E918-0857A9F3D414}"/>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A2B3D56E-54D8-C86D-779A-AA2F24E64D11}"/>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F54B4BDD-6259-99EF-5E34-382DA5D5F200}"/>
                </a:ext>
              </a:extLst>
            </p:cNvPr>
            <p:cNvGrpSpPr/>
            <p:nvPr/>
          </p:nvGrpSpPr>
          <p:grpSpPr>
            <a:xfrm>
              <a:off x="417513" y="4545850"/>
              <a:ext cx="8308974" cy="50800"/>
              <a:chOff x="417513" y="415130"/>
              <a:chExt cx="8308974" cy="50800"/>
            </a:xfrm>
          </p:grpSpPr>
          <p:sp>
            <p:nvSpPr>
              <p:cNvPr id="22" name="Rectangle 21">
                <a:extLst>
                  <a:ext uri="{FF2B5EF4-FFF2-40B4-BE49-F238E27FC236}">
                    <a16:creationId xmlns:a16="http://schemas.microsoft.com/office/drawing/2014/main" id="{C0C5567F-8851-8213-A218-605B2E94CD04}"/>
                  </a:ext>
                </a:extLst>
              </p:cNvPr>
              <p:cNvSpPr/>
              <p:nvPr userDrawn="1"/>
            </p:nvSpPr>
            <p:spPr>
              <a:xfrm>
                <a:off x="73513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012F73E-AAC4-5660-3B4D-87AB727A1DAE}"/>
                  </a:ext>
                </a:extLst>
              </p:cNvPr>
              <p:cNvSpPr/>
              <p:nvPr userDrawn="1"/>
            </p:nvSpPr>
            <p:spPr>
              <a:xfrm>
                <a:off x="105275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3BC8DC1-FE0D-990D-8D32-48F2B185BA6E}"/>
                  </a:ext>
                </a:extLst>
              </p:cNvPr>
              <p:cNvSpPr/>
              <p:nvPr userDrawn="1"/>
            </p:nvSpPr>
            <p:spPr>
              <a:xfrm>
                <a:off x="137037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2E11840-7C85-AAC8-8820-7A3AB8E39758}"/>
                  </a:ext>
                </a:extLst>
              </p:cNvPr>
              <p:cNvSpPr/>
              <p:nvPr userDrawn="1"/>
            </p:nvSpPr>
            <p:spPr>
              <a:xfrm>
                <a:off x="41751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8CE9089-6DA9-18D7-4243-35ACF209575C}"/>
                  </a:ext>
                </a:extLst>
              </p:cNvPr>
              <p:cNvSpPr/>
              <p:nvPr userDrawn="1"/>
            </p:nvSpPr>
            <p:spPr>
              <a:xfrm>
                <a:off x="200562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9C51A37-8B1A-4F6F-C3BB-4B8C884CF0D4}"/>
                  </a:ext>
                </a:extLst>
              </p:cNvPr>
              <p:cNvSpPr/>
              <p:nvPr userDrawn="1"/>
            </p:nvSpPr>
            <p:spPr>
              <a:xfrm>
                <a:off x="232324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6E08FF4-1D8A-F58C-1B89-15E7B691054E}"/>
                  </a:ext>
                </a:extLst>
              </p:cNvPr>
              <p:cNvSpPr/>
              <p:nvPr userDrawn="1"/>
            </p:nvSpPr>
            <p:spPr>
              <a:xfrm>
                <a:off x="264086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9BE2AC8-D612-5146-6FB9-AB14ECC9B851}"/>
                  </a:ext>
                </a:extLst>
              </p:cNvPr>
              <p:cNvSpPr/>
              <p:nvPr userDrawn="1"/>
            </p:nvSpPr>
            <p:spPr>
              <a:xfrm>
                <a:off x="168800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5D349E71-37AB-9B85-BE3C-5FD101BA3462}"/>
                  </a:ext>
                </a:extLst>
              </p:cNvPr>
              <p:cNvSpPr/>
              <p:nvPr userDrawn="1"/>
            </p:nvSpPr>
            <p:spPr>
              <a:xfrm>
                <a:off x="327611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048AE37-A781-F026-24EC-7A1869574BE5}"/>
                  </a:ext>
                </a:extLst>
              </p:cNvPr>
              <p:cNvSpPr/>
              <p:nvPr userDrawn="1"/>
            </p:nvSpPr>
            <p:spPr>
              <a:xfrm>
                <a:off x="359373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AD7C31D-B5AE-C15D-1F66-0DE8E7729238}"/>
                  </a:ext>
                </a:extLst>
              </p:cNvPr>
              <p:cNvSpPr/>
              <p:nvPr userDrawn="1"/>
            </p:nvSpPr>
            <p:spPr>
              <a:xfrm>
                <a:off x="391135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FF382B4F-812F-BD13-904F-8BC8E87E4B36}"/>
                  </a:ext>
                </a:extLst>
              </p:cNvPr>
              <p:cNvSpPr/>
              <p:nvPr userDrawn="1"/>
            </p:nvSpPr>
            <p:spPr>
              <a:xfrm>
                <a:off x="295848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8EEF9A1-2732-A825-DE23-73D605ED755F}"/>
                  </a:ext>
                </a:extLst>
              </p:cNvPr>
              <p:cNvSpPr/>
              <p:nvPr userDrawn="1"/>
            </p:nvSpPr>
            <p:spPr>
              <a:xfrm>
                <a:off x="422897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3033E4A-78BF-8216-1BA0-A453FFE19C34}"/>
                  </a:ext>
                </a:extLst>
              </p:cNvPr>
              <p:cNvSpPr/>
              <p:nvPr userDrawn="1"/>
            </p:nvSpPr>
            <p:spPr>
              <a:xfrm>
                <a:off x="454659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E9979652-D202-74F1-F495-65C949C58F4A}"/>
                  </a:ext>
                </a:extLst>
              </p:cNvPr>
              <p:cNvSpPr/>
              <p:nvPr userDrawn="1"/>
            </p:nvSpPr>
            <p:spPr>
              <a:xfrm>
                <a:off x="486422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3BE3677-A2DE-5A62-25D9-A523F77F20B3}"/>
                  </a:ext>
                </a:extLst>
              </p:cNvPr>
              <p:cNvSpPr/>
              <p:nvPr userDrawn="1"/>
            </p:nvSpPr>
            <p:spPr>
              <a:xfrm>
                <a:off x="518184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54581A38-5E05-BDE7-0A2C-676443613DE8}"/>
                  </a:ext>
                </a:extLst>
              </p:cNvPr>
              <p:cNvSpPr/>
              <p:nvPr userDrawn="1"/>
            </p:nvSpPr>
            <p:spPr>
              <a:xfrm>
                <a:off x="549946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3C0D4E3-8E6F-467A-0758-C229C1565619}"/>
                  </a:ext>
                </a:extLst>
              </p:cNvPr>
              <p:cNvSpPr/>
              <p:nvPr userDrawn="1"/>
            </p:nvSpPr>
            <p:spPr>
              <a:xfrm>
                <a:off x="58170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2D23132-D02B-3AE8-39F9-FC27CA0BCAB6}"/>
                  </a:ext>
                </a:extLst>
              </p:cNvPr>
              <p:cNvSpPr/>
              <p:nvPr userDrawn="1"/>
            </p:nvSpPr>
            <p:spPr>
              <a:xfrm>
                <a:off x="613470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9261C3E1-F509-8B6C-AFCC-0CA2135C7661}"/>
                  </a:ext>
                </a:extLst>
              </p:cNvPr>
              <p:cNvSpPr/>
              <p:nvPr userDrawn="1"/>
            </p:nvSpPr>
            <p:spPr>
              <a:xfrm>
                <a:off x="645233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4E0643A-B619-8012-62EE-CCD229243635}"/>
                  </a:ext>
                </a:extLst>
              </p:cNvPr>
              <p:cNvSpPr/>
              <p:nvPr userDrawn="1"/>
            </p:nvSpPr>
            <p:spPr>
              <a:xfrm>
                <a:off x="676995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1FF2F8B2-D036-E96D-EE4B-739C40F73CF8}"/>
                  </a:ext>
                </a:extLst>
              </p:cNvPr>
              <p:cNvSpPr/>
              <p:nvPr userDrawn="1"/>
            </p:nvSpPr>
            <p:spPr>
              <a:xfrm>
                <a:off x="7087575"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5D338A29-CB54-C24F-243C-56B8B2BDBBE8}"/>
                  </a:ext>
                </a:extLst>
              </p:cNvPr>
              <p:cNvSpPr/>
              <p:nvPr userDrawn="1"/>
            </p:nvSpPr>
            <p:spPr>
              <a:xfrm>
                <a:off x="740519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4209E95A-E753-6534-5DFB-37DE922F7166}"/>
                  </a:ext>
                </a:extLst>
              </p:cNvPr>
              <p:cNvSpPr/>
              <p:nvPr userDrawn="1"/>
            </p:nvSpPr>
            <p:spPr>
              <a:xfrm>
                <a:off x="7722819"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E2EBFC40-E364-9FE7-42CA-6A56A4E49602}"/>
                  </a:ext>
                </a:extLst>
              </p:cNvPr>
              <p:cNvSpPr/>
              <p:nvPr userDrawn="1"/>
            </p:nvSpPr>
            <p:spPr>
              <a:xfrm>
                <a:off x="8040441"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F383DFB0-328D-7F26-1DA6-C3B1401C5EE1}"/>
                  </a:ext>
                </a:extLst>
              </p:cNvPr>
              <p:cNvSpPr/>
              <p:nvPr userDrawn="1"/>
            </p:nvSpPr>
            <p:spPr>
              <a:xfrm>
                <a:off x="8358063"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CEA6BA05-A173-328D-5170-F46B909D74EC}"/>
                  </a:ext>
                </a:extLst>
              </p:cNvPr>
              <p:cNvSpPr/>
              <p:nvPr userDrawn="1"/>
            </p:nvSpPr>
            <p:spPr>
              <a:xfrm>
                <a:off x="8675687" y="415130"/>
                <a:ext cx="50800" cy="50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09047312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mple Section Header, Mindaro">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A9C09-C123-F915-8B64-71DE40E122BA}"/>
              </a:ext>
            </a:extLst>
          </p:cNvPr>
          <p:cNvSpPr/>
          <p:nvPr userDrawn="1"/>
        </p:nvSpPr>
        <p:spPr>
          <a:xfrm>
            <a:off x="8604447" y="0"/>
            <a:ext cx="14401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69900" y="1731963"/>
            <a:ext cx="7886699" cy="844082"/>
          </a:xfrm>
          <a:prstGeom prst="rect">
            <a:avLst/>
          </a:prstGeom>
        </p:spPr>
        <p:txBody>
          <a:bodyPr lIns="0" tIns="0" rIns="0" bIns="0" anchor="t"/>
          <a:lstStyle>
            <a:lvl1pPr>
              <a:defRPr sz="4500">
                <a:solidFill>
                  <a:schemeClr val="accent4"/>
                </a:solidFill>
              </a:defRPr>
            </a:lvl1pPr>
          </a:lstStyle>
          <a:p>
            <a:r>
              <a:rPr lang="en-GB"/>
              <a:t>Section title</a:t>
            </a:r>
            <a:endParaRPr lang="en-US"/>
          </a:p>
        </p:txBody>
      </p:sp>
      <p:sp>
        <p:nvSpPr>
          <p:cNvPr id="3" name="Text Placeholder 2"/>
          <p:cNvSpPr>
            <a:spLocks noGrp="1"/>
          </p:cNvSpPr>
          <p:nvPr>
            <p:ph type="body" idx="1" hasCustomPrompt="1"/>
          </p:nvPr>
        </p:nvSpPr>
        <p:spPr>
          <a:xfrm>
            <a:off x="469900" y="2686050"/>
            <a:ext cx="7886699" cy="1119812"/>
          </a:xfrm>
          <a:prstGeom prst="rect">
            <a:avLst/>
          </a:prstGeom>
        </p:spPr>
        <p:txBody>
          <a:bodyPr lIns="0" tIns="0" rIns="0" bIns="0"/>
          <a:lstStyle>
            <a:lvl1pPr marL="0" indent="0">
              <a:buNone/>
              <a:defRPr sz="1800" b="0" i="0" spc="-20" baseline="0">
                <a:solidFill>
                  <a:schemeClr val="accent1"/>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Subheading –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pic>
        <p:nvPicPr>
          <p:cNvPr id="6" name="Picture 5">
            <a:extLst>
              <a:ext uri="{FF2B5EF4-FFF2-40B4-BE49-F238E27FC236}">
                <a16:creationId xmlns:a16="http://schemas.microsoft.com/office/drawing/2014/main" id="{D9075E43-CD69-84AE-0444-573DCF3074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8674100" y="0"/>
            <a:ext cx="469900" cy="5143500"/>
          </a:xfrm>
          <a:prstGeom prst="rect">
            <a:avLst/>
          </a:prstGeom>
        </p:spPr>
      </p:pic>
    </p:spTree>
    <p:extLst>
      <p:ext uri="{BB962C8B-B14F-4D97-AF65-F5344CB8AC3E}">
        <p14:creationId xmlns:p14="http://schemas.microsoft.com/office/powerpoint/2010/main" val="318890214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319" y="420291"/>
            <a:ext cx="7880281" cy="495275"/>
          </a:xfrm>
          <a:prstGeom prst="rect">
            <a:avLst/>
          </a:prstGeom>
        </p:spPr>
        <p:txBody>
          <a:bodyPr lIns="0" tIns="0" rIns="0" bIns="0" anchor="t">
            <a:normAutofit/>
          </a:bodyPr>
          <a:lstStyle>
            <a:lvl1pPr>
              <a:defRPr sz="2800" b="0" cap="none" spc="0">
                <a:ln>
                  <a:noFill/>
                </a:ln>
                <a:solidFill>
                  <a:schemeClr val="accent1"/>
                </a:solidFill>
                <a:effectLst/>
              </a:defRPr>
            </a:lvl1pPr>
          </a:lstStyle>
          <a:p>
            <a:r>
              <a:rPr lang="en-GB"/>
              <a:t>Slide title</a:t>
            </a:r>
            <a:endParaRPr lang="en-US"/>
          </a:p>
        </p:txBody>
      </p:sp>
      <p:sp>
        <p:nvSpPr>
          <p:cNvPr id="12" name="Rectangle 11">
            <a:extLst>
              <a:ext uri="{FF2B5EF4-FFF2-40B4-BE49-F238E27FC236}">
                <a16:creationId xmlns:a16="http://schemas.microsoft.com/office/drawing/2014/main" id="{B0EE4B25-3FE6-2C96-6C7F-2AA390A34B08}"/>
              </a:ext>
            </a:extLst>
          </p:cNvPr>
          <p:cNvSpPr/>
          <p:nvPr userDrawn="1"/>
        </p:nvSpPr>
        <p:spPr>
          <a:xfrm>
            <a:off x="0" y="5020022"/>
            <a:ext cx="9144000" cy="123478"/>
          </a:xfrm>
          <a:prstGeom prst="rect">
            <a:avLst/>
          </a:prstGeom>
          <a:solidFill>
            <a:srgbClr val="3C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6" name="Picture 5">
            <a:extLst>
              <a:ext uri="{FF2B5EF4-FFF2-40B4-BE49-F238E27FC236}">
                <a16:creationId xmlns:a16="http://schemas.microsoft.com/office/drawing/2014/main" id="{AED3BBB5-0623-94DA-5C3D-C06C623D866D}"/>
              </a:ext>
            </a:extLst>
          </p:cNvPr>
          <p:cNvPicPr>
            <a:picLocks noChangeAspect="1"/>
          </p:cNvPicPr>
          <p:nvPr userDrawn="1"/>
        </p:nvPicPr>
        <p:blipFill>
          <a:blip r:embed="rId2">
            <a:alphaModFix amt="75000"/>
          </a:blip>
          <a:stretch>
            <a:fillRect/>
          </a:stretch>
        </p:blipFill>
        <p:spPr>
          <a:xfrm>
            <a:off x="8728776" y="152400"/>
            <a:ext cx="261938" cy="261938"/>
          </a:xfrm>
          <a:prstGeom prst="rect">
            <a:avLst/>
          </a:prstGeom>
        </p:spPr>
      </p:pic>
      <p:sp>
        <p:nvSpPr>
          <p:cNvPr id="4" name="Content Placeholder 2">
            <a:extLst>
              <a:ext uri="{FF2B5EF4-FFF2-40B4-BE49-F238E27FC236}">
                <a16:creationId xmlns:a16="http://schemas.microsoft.com/office/drawing/2014/main" id="{80C64C7B-683A-58F9-2CA9-62B7405A6F83}"/>
              </a:ext>
            </a:extLst>
          </p:cNvPr>
          <p:cNvSpPr>
            <a:spLocks noGrp="1"/>
          </p:cNvSpPr>
          <p:nvPr>
            <p:ph idx="14" hasCustomPrompt="1"/>
          </p:nvPr>
        </p:nvSpPr>
        <p:spPr>
          <a:xfrm>
            <a:off x="476319" y="1095376"/>
            <a:ext cx="8187357" cy="3448050"/>
          </a:xfrm>
          <a:prstGeom prst="rect">
            <a:avLst/>
          </a:prstGeom>
        </p:spPr>
        <p:txBody>
          <a:bodyPr lIns="0" tIns="0" rIns="0" bIns="0"/>
          <a:lstStyle>
            <a:lvl1pPr marL="180000" indent="-180000">
              <a:spcBef>
                <a:spcPts val="300"/>
              </a:spcBef>
              <a:spcAft>
                <a:spcPts val="600"/>
              </a:spcAft>
              <a:buClr>
                <a:schemeClr val="accent2"/>
              </a:buClr>
              <a:buFont typeface="Wingdings" panose="05000000000000000000" pitchFamily="2" charset="2"/>
              <a:buChar char="§"/>
              <a:defRPr sz="1800" b="0" i="0">
                <a:solidFill>
                  <a:schemeClr val="tx1"/>
                </a:solidFill>
                <a:latin typeface="+mn-lt"/>
              </a:defRPr>
            </a:lvl1pPr>
            <a:lvl2pPr marL="360000" indent="-180000">
              <a:spcBef>
                <a:spcPts val="300"/>
              </a:spcBef>
              <a:spcAft>
                <a:spcPts val="600"/>
              </a:spcAft>
              <a:buClr>
                <a:schemeClr val="accent1"/>
              </a:buClr>
              <a:buFont typeface="Wingdings" panose="05000000000000000000" pitchFamily="2" charset="2"/>
              <a:buChar char="§"/>
              <a:defRPr sz="1600" b="0" i="0">
                <a:solidFill>
                  <a:srgbClr val="717568"/>
                </a:solidFill>
                <a:latin typeface="+mn-lt"/>
              </a:defRPr>
            </a:lvl2pPr>
            <a:lvl3pPr marL="540000" indent="-180000">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spcBef>
                <a:spcPts val="300"/>
              </a:spcBef>
              <a:spcAft>
                <a:spcPts val="300"/>
              </a:spcAft>
              <a:buClr>
                <a:srgbClr val="717568"/>
              </a:buClr>
              <a:buFont typeface="Arial" panose="020B0604020202020204" pitchFamily="34" charset="0"/>
              <a:buChar char="•"/>
              <a:defRPr sz="1400" b="0" i="0">
                <a:solidFill>
                  <a:srgbClr val="717568"/>
                </a:solidFill>
                <a:latin typeface="+mn-lt"/>
              </a:defRPr>
            </a:lvl4pPr>
            <a:lvl5pPr marL="900000" indent="-180000">
              <a:spcBef>
                <a:spcPts val="300"/>
              </a:spcBef>
              <a:spcAft>
                <a:spcPts val="300"/>
              </a:spcAft>
              <a:buClr>
                <a:schemeClr val="accent2"/>
              </a:buClr>
              <a:buFont typeface="Arial" panose="020B0604020202020204" pitchFamily="34" charset="0"/>
              <a:buChar char="•"/>
              <a:defRPr sz="1400" b="0" i="0">
                <a:solidFill>
                  <a:srgbClr val="717568"/>
                </a:solidFill>
                <a:latin typeface="+mn-lt"/>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7575569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Grey">
    <p:bg>
      <p:bgPr>
        <a:solidFill>
          <a:srgbClr val="71756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447F097-CB0A-0B81-5552-85A9C0EBEA2C}"/>
              </a:ext>
            </a:extLst>
          </p:cNvPr>
          <p:cNvPicPr>
            <a:picLocks noChangeAspect="1"/>
          </p:cNvPicPr>
          <p:nvPr userDrawn="1"/>
        </p:nvPicPr>
        <p:blipFill rotWithShape="1">
          <a:blip r:embed="rId2"/>
          <a:srcRect l="50000" t="-1039" r="193" b="-1039"/>
          <a:stretch/>
        </p:blipFill>
        <p:spPr>
          <a:xfrm rot="10800000">
            <a:off x="7668345" y="1090387"/>
            <a:ext cx="1475656" cy="3024336"/>
          </a:xfrm>
          <a:prstGeom prst="rect">
            <a:avLst/>
          </a:prstGeom>
        </p:spPr>
      </p:pic>
      <p:sp>
        <p:nvSpPr>
          <p:cNvPr id="8" name="Title 1">
            <a:extLst>
              <a:ext uri="{FF2B5EF4-FFF2-40B4-BE49-F238E27FC236}">
                <a16:creationId xmlns:a16="http://schemas.microsoft.com/office/drawing/2014/main" id="{08FE0AFA-B7B4-73DB-AA6E-818114159C7E}"/>
              </a:ext>
            </a:extLst>
          </p:cNvPr>
          <p:cNvSpPr>
            <a:spLocks noGrp="1"/>
          </p:cNvSpPr>
          <p:nvPr>
            <p:ph type="title" hasCustomPrompt="1"/>
          </p:nvPr>
        </p:nvSpPr>
        <p:spPr>
          <a:xfrm>
            <a:off x="1475655" y="1414463"/>
            <a:ext cx="5610944" cy="1372447"/>
          </a:xfrm>
          <a:prstGeom prst="rect">
            <a:avLst/>
          </a:prstGeom>
        </p:spPr>
        <p:txBody>
          <a:bodyPr lIns="0" tIns="0" rIns="0" bIns="0" anchor="b"/>
          <a:lstStyle>
            <a:lvl1pPr algn="l">
              <a:defRPr sz="4500">
                <a:solidFill>
                  <a:schemeClr val="tx2"/>
                </a:solidFill>
              </a:defRPr>
            </a:lvl1pPr>
          </a:lstStyle>
          <a:p>
            <a:r>
              <a:rPr lang="en-GB" dirty="0"/>
              <a:t>Section title</a:t>
            </a:r>
            <a:endParaRPr lang="en-US" dirty="0"/>
          </a:p>
        </p:txBody>
      </p:sp>
      <p:sp>
        <p:nvSpPr>
          <p:cNvPr id="9" name="Text Placeholder 2">
            <a:extLst>
              <a:ext uri="{FF2B5EF4-FFF2-40B4-BE49-F238E27FC236}">
                <a16:creationId xmlns:a16="http://schemas.microsoft.com/office/drawing/2014/main" id="{3232E3DD-6ADF-66EB-0F1E-EE64E23DA38B}"/>
              </a:ext>
            </a:extLst>
          </p:cNvPr>
          <p:cNvSpPr>
            <a:spLocks noGrp="1"/>
          </p:cNvSpPr>
          <p:nvPr>
            <p:ph type="body" idx="1" hasCustomPrompt="1"/>
          </p:nvPr>
        </p:nvSpPr>
        <p:spPr>
          <a:xfrm>
            <a:off x="2659286" y="2927857"/>
            <a:ext cx="4427314" cy="1119812"/>
          </a:xfrm>
          <a:prstGeom prst="rect">
            <a:avLst/>
          </a:prstGeom>
        </p:spPr>
        <p:txBody>
          <a:bodyPr lIns="0" tIns="0" rIns="0" bIns="0"/>
          <a:lstStyle>
            <a:lvl1pPr marL="0" indent="0">
              <a:buNone/>
              <a:defRPr sz="1800" b="0" i="0" spc="-20" baseline="0">
                <a:solidFill>
                  <a:schemeClr val="accent5"/>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grpSp>
        <p:nvGrpSpPr>
          <p:cNvPr id="11" name="Group 10">
            <a:extLst>
              <a:ext uri="{FF2B5EF4-FFF2-40B4-BE49-F238E27FC236}">
                <a16:creationId xmlns:a16="http://schemas.microsoft.com/office/drawing/2014/main" id="{C9FFF47D-4F9E-CCDF-C248-8841BFF91DAB}"/>
              </a:ext>
            </a:extLst>
          </p:cNvPr>
          <p:cNvGrpSpPr/>
          <p:nvPr userDrawn="1"/>
        </p:nvGrpSpPr>
        <p:grpSpPr>
          <a:xfrm flipH="1" flipV="1">
            <a:off x="-19097" y="0"/>
            <a:ext cx="2343197" cy="3759882"/>
            <a:chOff x="7137400" y="-334598"/>
            <a:chExt cx="2343197" cy="3759882"/>
          </a:xfrm>
        </p:grpSpPr>
        <p:cxnSp>
          <p:nvCxnSpPr>
            <p:cNvPr id="12" name="Straight Connector 11">
              <a:extLst>
                <a:ext uri="{FF2B5EF4-FFF2-40B4-BE49-F238E27FC236}">
                  <a16:creationId xmlns:a16="http://schemas.microsoft.com/office/drawing/2014/main" id="{425E499F-2801-23A3-CD42-BDA73992D3A1}"/>
                </a:ext>
              </a:extLst>
            </p:cNvPr>
            <p:cNvCxnSpPr>
              <a:cxnSpLocks/>
            </p:cNvCxnSpPr>
            <p:nvPr userDrawn="1"/>
          </p:nvCxnSpPr>
          <p:spPr>
            <a:xfrm flipH="1">
              <a:off x="8674849" y="466725"/>
              <a:ext cx="0" cy="2958559"/>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28B4FE-AD73-A1AB-35C9-4612D92CA521}"/>
                </a:ext>
              </a:extLst>
            </p:cNvPr>
            <p:cNvCxnSpPr>
              <a:cxnSpLocks/>
            </p:cNvCxnSpPr>
            <p:nvPr userDrawn="1"/>
          </p:nvCxnSpPr>
          <p:spPr>
            <a:xfrm flipH="1" flipV="1">
              <a:off x="7137400" y="466725"/>
              <a:ext cx="1537449"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7929F3-9076-CF43-460D-2D22EC395E99}"/>
                </a:ext>
              </a:extLst>
            </p:cNvPr>
            <p:cNvCxnSpPr>
              <a:cxnSpLocks/>
            </p:cNvCxnSpPr>
            <p:nvPr userDrawn="1"/>
          </p:nvCxnSpPr>
          <p:spPr>
            <a:xfrm flipH="1">
              <a:off x="8674100" y="-334598"/>
              <a:ext cx="806497" cy="801323"/>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 name="SLR Icon">
            <a:extLst>
              <a:ext uri="{FF2B5EF4-FFF2-40B4-BE49-F238E27FC236}">
                <a16:creationId xmlns:a16="http://schemas.microsoft.com/office/drawing/2014/main" id="{2A6BDBC0-092B-22F8-85C1-C0D8B407AF67}"/>
              </a:ext>
            </a:extLst>
          </p:cNvPr>
          <p:cNvPicPr>
            <a:picLocks noChangeAspect="1"/>
          </p:cNvPicPr>
          <p:nvPr userDrawn="1"/>
        </p:nvPicPr>
        <p:blipFill>
          <a:blip r:embed="rId3"/>
          <a:stretch>
            <a:fillRect/>
          </a:stretch>
        </p:blipFill>
        <p:spPr>
          <a:xfrm>
            <a:off x="152400" y="152400"/>
            <a:ext cx="266700" cy="266700"/>
          </a:xfrm>
          <a:prstGeom prst="rect">
            <a:avLst/>
          </a:prstGeom>
        </p:spPr>
      </p:pic>
    </p:spTree>
    <p:extLst>
      <p:ext uri="{BB962C8B-B14F-4D97-AF65-F5344CB8AC3E}">
        <p14:creationId xmlns:p14="http://schemas.microsoft.com/office/powerpoint/2010/main" val="328835738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915567"/>
            <a:ext cx="3238003" cy="1656184"/>
          </a:xfrm>
          <a:prstGeom prst="rect">
            <a:avLst/>
          </a:prstGeom>
        </p:spPr>
        <p:txBody>
          <a:bodyPr lIns="0" tIns="0" rIns="0" bIns="0" anchor="b">
            <a:normAutofit/>
          </a:bodyPr>
          <a:lstStyle>
            <a:lvl1pPr>
              <a:defRPr sz="3600">
                <a:solidFill>
                  <a:schemeClr val="tx2"/>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924646"/>
            <a:ext cx="3238003" cy="1447304"/>
          </a:xfrm>
          <a:prstGeom prst="rect">
            <a:avLst/>
          </a:prstGeom>
        </p:spPr>
        <p:txBody>
          <a:bodyPr lIns="0" tIns="0" rIns="0" bIns="0"/>
          <a:lstStyle>
            <a:lvl1pPr marL="0" indent="0">
              <a:buNone/>
              <a:defRPr sz="1800" b="0" i="0" spc="-20" baseline="0">
                <a:solidFill>
                  <a:schemeClr val="accent5"/>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a:t>
            </a:r>
            <a:br>
              <a:rPr lang="en-GB" dirty="0"/>
            </a:br>
            <a:r>
              <a:rPr lang="en-GB" dirty="0"/>
              <a:t>Delete if not needed</a:t>
            </a:r>
          </a:p>
        </p:txBody>
      </p:sp>
      <p:sp>
        <p:nvSpPr>
          <p:cNvPr id="7" name="Rectangle 6">
            <a:extLst>
              <a:ext uri="{FF2B5EF4-FFF2-40B4-BE49-F238E27FC236}">
                <a16:creationId xmlns:a16="http://schemas.microsoft.com/office/drawing/2014/main" id="{961AC5F4-BAC6-DC02-7EA1-470589E40B44}"/>
              </a:ext>
            </a:extLst>
          </p:cNvPr>
          <p:cNvSpPr/>
          <p:nvPr userDrawn="1"/>
        </p:nvSpPr>
        <p:spPr>
          <a:xfrm>
            <a:off x="4357886" y="-9225"/>
            <a:ext cx="108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03DEF555-3286-4D8D-79D1-D059537D98CC}"/>
              </a:ext>
            </a:extLst>
          </p:cNvPr>
          <p:cNvSpPr>
            <a:spLocks noGrp="1"/>
          </p:cNvSpPr>
          <p:nvPr>
            <p:ph type="pic" sz="quarter" idx="10" hasCustomPrompt="1"/>
          </p:nvPr>
        </p:nvSpPr>
        <p:spPr>
          <a:xfrm>
            <a:off x="4427538" y="0"/>
            <a:ext cx="4716462" cy="5143500"/>
          </a:xfrm>
          <a:prstGeom prst="rect">
            <a:avLst/>
          </a:prstGeom>
          <a:solidFill>
            <a:schemeClr val="bg1"/>
          </a:solidFill>
        </p:spPr>
        <p:txBody>
          <a:bodyPr/>
          <a:lstStyle>
            <a:lvl1pPr>
              <a:defRPr>
                <a:solidFill>
                  <a:schemeClr val="tx1"/>
                </a:solidFill>
              </a:defRPr>
            </a:lvl1pPr>
          </a:lstStyle>
          <a:p>
            <a:r>
              <a:rPr lang="en-AU" dirty="0"/>
              <a:t>Insert picture by clicking on the icon below</a:t>
            </a:r>
          </a:p>
        </p:txBody>
      </p:sp>
      <p:grpSp>
        <p:nvGrpSpPr>
          <p:cNvPr id="4" name="Group 3">
            <a:extLst>
              <a:ext uri="{FF2B5EF4-FFF2-40B4-BE49-F238E27FC236}">
                <a16:creationId xmlns:a16="http://schemas.microsoft.com/office/drawing/2014/main" id="{3863495F-E5DA-0CF4-C1F4-01EC42DE5966}"/>
              </a:ext>
            </a:extLst>
          </p:cNvPr>
          <p:cNvGrpSpPr/>
          <p:nvPr userDrawn="1"/>
        </p:nvGrpSpPr>
        <p:grpSpPr>
          <a:xfrm>
            <a:off x="152400" y="152400"/>
            <a:ext cx="266701" cy="266701"/>
            <a:chOff x="7920372" y="2594728"/>
            <a:chExt cx="266701" cy="266701"/>
          </a:xfrm>
          <a:solidFill>
            <a:schemeClr val="accent5"/>
          </a:solidFill>
        </p:grpSpPr>
        <p:sp>
          <p:nvSpPr>
            <p:cNvPr id="6" name="Freeform 5">
              <a:extLst>
                <a:ext uri="{FF2B5EF4-FFF2-40B4-BE49-F238E27FC236}">
                  <a16:creationId xmlns:a16="http://schemas.microsoft.com/office/drawing/2014/main" id="{7BBD5FD7-95E4-19D8-6A46-37072D1305A5}"/>
                </a:ext>
              </a:extLst>
            </p:cNvPr>
            <p:cNvSpPr>
              <a:spLocks/>
            </p:cNvSpPr>
            <p:nvPr userDrawn="1"/>
          </p:nvSpPr>
          <p:spPr bwMode="auto">
            <a:xfrm>
              <a:off x="8110872" y="2594728"/>
              <a:ext cx="76200" cy="76200"/>
            </a:xfrm>
            <a:custGeom>
              <a:avLst/>
              <a:gdLst>
                <a:gd name="T0" fmla="*/ 235 w 241"/>
                <a:gd name="T1" fmla="*/ 0 h 240"/>
                <a:gd name="T2" fmla="*/ 235 w 241"/>
                <a:gd name="T3" fmla="*/ 0 h 240"/>
                <a:gd name="T4" fmla="*/ 5 w 241"/>
                <a:gd name="T5" fmla="*/ 0 h 240"/>
                <a:gd name="T6" fmla="*/ 0 w 241"/>
                <a:gd name="T7" fmla="*/ 6 h 240"/>
                <a:gd name="T8" fmla="*/ 0 w 241"/>
                <a:gd name="T9" fmla="*/ 102 h 240"/>
                <a:gd name="T10" fmla="*/ 5 w 241"/>
                <a:gd name="T11" fmla="*/ 108 h 240"/>
                <a:gd name="T12" fmla="*/ 132 w 241"/>
                <a:gd name="T13" fmla="*/ 108 h 240"/>
                <a:gd name="T14" fmla="*/ 132 w 241"/>
                <a:gd name="T15" fmla="*/ 235 h 240"/>
                <a:gd name="T16" fmla="*/ 138 w 241"/>
                <a:gd name="T17" fmla="*/ 240 h 240"/>
                <a:gd name="T18" fmla="*/ 235 w 241"/>
                <a:gd name="T19" fmla="*/ 240 h 240"/>
                <a:gd name="T20" fmla="*/ 241 w 241"/>
                <a:gd name="T21" fmla="*/ 235 h 240"/>
                <a:gd name="T22" fmla="*/ 241 w 241"/>
                <a:gd name="T23" fmla="*/ 6 h 240"/>
                <a:gd name="T24" fmla="*/ 235 w 241"/>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40">
                  <a:moveTo>
                    <a:pt x="235" y="0"/>
                  </a:moveTo>
                  <a:lnTo>
                    <a:pt x="235" y="0"/>
                  </a:lnTo>
                  <a:lnTo>
                    <a:pt x="5" y="0"/>
                  </a:lnTo>
                  <a:cubicBezTo>
                    <a:pt x="2" y="0"/>
                    <a:pt x="0" y="3"/>
                    <a:pt x="0" y="6"/>
                  </a:cubicBezTo>
                  <a:lnTo>
                    <a:pt x="0" y="102"/>
                  </a:lnTo>
                  <a:cubicBezTo>
                    <a:pt x="0" y="106"/>
                    <a:pt x="2" y="108"/>
                    <a:pt x="5" y="108"/>
                  </a:cubicBezTo>
                  <a:lnTo>
                    <a:pt x="132" y="108"/>
                  </a:lnTo>
                  <a:lnTo>
                    <a:pt x="132" y="235"/>
                  </a:lnTo>
                  <a:cubicBezTo>
                    <a:pt x="132" y="238"/>
                    <a:pt x="134" y="240"/>
                    <a:pt x="138" y="240"/>
                  </a:cubicBezTo>
                  <a:lnTo>
                    <a:pt x="235" y="240"/>
                  </a:lnTo>
                  <a:cubicBezTo>
                    <a:pt x="238" y="240"/>
                    <a:pt x="241" y="238"/>
                    <a:pt x="241" y="235"/>
                  </a:cubicBezTo>
                  <a:lnTo>
                    <a:pt x="241" y="6"/>
                  </a:lnTo>
                  <a:cubicBezTo>
                    <a:pt x="241" y="3"/>
                    <a:pt x="238" y="0"/>
                    <a:pt x="235" y="0"/>
                  </a:cubicBezTo>
                  <a:close/>
                </a:path>
              </a:pathLst>
            </a:custGeom>
            <a:grpFill/>
            <a:ln w="0">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 name="Freeform 6">
              <a:extLst>
                <a:ext uri="{FF2B5EF4-FFF2-40B4-BE49-F238E27FC236}">
                  <a16:creationId xmlns:a16="http://schemas.microsoft.com/office/drawing/2014/main" id="{B6796FD5-1D4D-64EF-019F-C57615AE0641}"/>
                </a:ext>
              </a:extLst>
            </p:cNvPr>
            <p:cNvSpPr>
              <a:spLocks/>
            </p:cNvSpPr>
            <p:nvPr userDrawn="1"/>
          </p:nvSpPr>
          <p:spPr bwMode="auto">
            <a:xfrm>
              <a:off x="7920372" y="2594728"/>
              <a:ext cx="266701" cy="266701"/>
            </a:xfrm>
            <a:custGeom>
              <a:avLst/>
              <a:gdLst>
                <a:gd name="T0" fmla="*/ 836 w 842"/>
                <a:gd name="T1" fmla="*/ 366 h 842"/>
                <a:gd name="T2" fmla="*/ 558 w 842"/>
                <a:gd name="T3" fmla="*/ 366 h 842"/>
                <a:gd name="T4" fmla="*/ 552 w 842"/>
                <a:gd name="T5" fmla="*/ 468 h 842"/>
                <a:gd name="T6" fmla="*/ 480 w 842"/>
                <a:gd name="T7" fmla="*/ 547 h 842"/>
                <a:gd name="T8" fmla="*/ 373 w 842"/>
                <a:gd name="T9" fmla="*/ 552 h 842"/>
                <a:gd name="T10" fmla="*/ 294 w 842"/>
                <a:gd name="T11" fmla="*/ 480 h 842"/>
                <a:gd name="T12" fmla="*/ 289 w 842"/>
                <a:gd name="T13" fmla="*/ 373 h 842"/>
                <a:gd name="T14" fmla="*/ 361 w 842"/>
                <a:gd name="T15" fmla="*/ 294 h 842"/>
                <a:gd name="T16" fmla="*/ 470 w 842"/>
                <a:gd name="T17" fmla="*/ 289 h 842"/>
                <a:gd name="T18" fmla="*/ 475 w 842"/>
                <a:gd name="T19" fmla="*/ 6 h 842"/>
                <a:gd name="T20" fmla="*/ 372 w 842"/>
                <a:gd name="T21" fmla="*/ 0 h 842"/>
                <a:gd name="T22" fmla="*/ 366 w 842"/>
                <a:gd name="T23" fmla="*/ 281 h 842"/>
                <a:gd name="T24" fmla="*/ 364 w 842"/>
                <a:gd name="T25" fmla="*/ 284 h 842"/>
                <a:gd name="T26" fmla="*/ 165 w 842"/>
                <a:gd name="T27" fmla="*/ 88 h 842"/>
                <a:gd name="T28" fmla="*/ 88 w 842"/>
                <a:gd name="T29" fmla="*/ 157 h 842"/>
                <a:gd name="T30" fmla="*/ 284 w 842"/>
                <a:gd name="T31" fmla="*/ 361 h 842"/>
                <a:gd name="T32" fmla="*/ 284 w 842"/>
                <a:gd name="T33" fmla="*/ 364 h 842"/>
                <a:gd name="T34" fmla="*/ 5 w 842"/>
                <a:gd name="T35" fmla="*/ 366 h 842"/>
                <a:gd name="T36" fmla="*/ 0 w 842"/>
                <a:gd name="T37" fmla="*/ 469 h 842"/>
                <a:gd name="T38" fmla="*/ 282 w 842"/>
                <a:gd name="T39" fmla="*/ 475 h 842"/>
                <a:gd name="T40" fmla="*/ 284 w 842"/>
                <a:gd name="T41" fmla="*/ 477 h 842"/>
                <a:gd name="T42" fmla="*/ 88 w 842"/>
                <a:gd name="T43" fmla="*/ 676 h 842"/>
                <a:gd name="T44" fmla="*/ 157 w 842"/>
                <a:gd name="T45" fmla="*/ 753 h 842"/>
                <a:gd name="T46" fmla="*/ 361 w 842"/>
                <a:gd name="T47" fmla="*/ 557 h 842"/>
                <a:gd name="T48" fmla="*/ 366 w 842"/>
                <a:gd name="T49" fmla="*/ 560 h 842"/>
                <a:gd name="T50" fmla="*/ 372 w 842"/>
                <a:gd name="T51" fmla="*/ 842 h 842"/>
                <a:gd name="T52" fmla="*/ 475 w 842"/>
                <a:gd name="T53" fmla="*/ 836 h 842"/>
                <a:gd name="T54" fmla="*/ 477 w 842"/>
                <a:gd name="T55" fmla="*/ 557 h 842"/>
                <a:gd name="T56" fmla="*/ 480 w 842"/>
                <a:gd name="T57" fmla="*/ 557 h 842"/>
                <a:gd name="T58" fmla="*/ 684 w 842"/>
                <a:gd name="T59" fmla="*/ 753 h 842"/>
                <a:gd name="T60" fmla="*/ 753 w 842"/>
                <a:gd name="T61" fmla="*/ 676 h 842"/>
                <a:gd name="T62" fmla="*/ 557 w 842"/>
                <a:gd name="T63" fmla="*/ 477 h 842"/>
                <a:gd name="T64" fmla="*/ 560 w 842"/>
                <a:gd name="T65" fmla="*/ 475 h 842"/>
                <a:gd name="T66" fmla="*/ 842 w 842"/>
                <a:gd name="T67" fmla="*/ 469 h 842"/>
                <a:gd name="T68" fmla="*/ 836 w 842"/>
                <a:gd name="T69" fmla="*/ 36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2" h="842">
                  <a:moveTo>
                    <a:pt x="836" y="366"/>
                  </a:moveTo>
                  <a:lnTo>
                    <a:pt x="836" y="366"/>
                  </a:lnTo>
                  <a:lnTo>
                    <a:pt x="558" y="366"/>
                  </a:lnTo>
                  <a:lnTo>
                    <a:pt x="558" y="366"/>
                  </a:lnTo>
                  <a:cubicBezTo>
                    <a:pt x="555" y="366"/>
                    <a:pt x="552" y="368"/>
                    <a:pt x="552" y="371"/>
                  </a:cubicBezTo>
                  <a:lnTo>
                    <a:pt x="552" y="468"/>
                  </a:lnTo>
                  <a:cubicBezTo>
                    <a:pt x="552" y="472"/>
                    <a:pt x="550" y="477"/>
                    <a:pt x="547" y="480"/>
                  </a:cubicBezTo>
                  <a:lnTo>
                    <a:pt x="480" y="547"/>
                  </a:lnTo>
                  <a:cubicBezTo>
                    <a:pt x="477" y="550"/>
                    <a:pt x="473" y="552"/>
                    <a:pt x="468" y="552"/>
                  </a:cubicBezTo>
                  <a:lnTo>
                    <a:pt x="373" y="552"/>
                  </a:lnTo>
                  <a:cubicBezTo>
                    <a:pt x="369" y="552"/>
                    <a:pt x="364" y="550"/>
                    <a:pt x="361" y="547"/>
                  </a:cubicBezTo>
                  <a:lnTo>
                    <a:pt x="294" y="480"/>
                  </a:lnTo>
                  <a:cubicBezTo>
                    <a:pt x="291" y="477"/>
                    <a:pt x="289" y="472"/>
                    <a:pt x="289" y="468"/>
                  </a:cubicBezTo>
                  <a:lnTo>
                    <a:pt x="289" y="373"/>
                  </a:lnTo>
                  <a:cubicBezTo>
                    <a:pt x="289" y="368"/>
                    <a:pt x="291" y="364"/>
                    <a:pt x="294" y="361"/>
                  </a:cubicBezTo>
                  <a:lnTo>
                    <a:pt x="361" y="294"/>
                  </a:lnTo>
                  <a:cubicBezTo>
                    <a:pt x="364" y="291"/>
                    <a:pt x="369" y="289"/>
                    <a:pt x="373" y="289"/>
                  </a:cubicBezTo>
                  <a:lnTo>
                    <a:pt x="470" y="289"/>
                  </a:lnTo>
                  <a:cubicBezTo>
                    <a:pt x="473" y="289"/>
                    <a:pt x="475" y="286"/>
                    <a:pt x="475" y="283"/>
                  </a:cubicBezTo>
                  <a:lnTo>
                    <a:pt x="475" y="6"/>
                  </a:lnTo>
                  <a:cubicBezTo>
                    <a:pt x="475" y="3"/>
                    <a:pt x="473" y="0"/>
                    <a:pt x="470" y="0"/>
                  </a:cubicBezTo>
                  <a:lnTo>
                    <a:pt x="372" y="0"/>
                  </a:lnTo>
                  <a:cubicBezTo>
                    <a:pt x="369" y="0"/>
                    <a:pt x="366" y="3"/>
                    <a:pt x="366" y="6"/>
                  </a:cubicBezTo>
                  <a:lnTo>
                    <a:pt x="366" y="281"/>
                  </a:lnTo>
                  <a:cubicBezTo>
                    <a:pt x="366" y="282"/>
                    <a:pt x="366" y="283"/>
                    <a:pt x="364" y="284"/>
                  </a:cubicBezTo>
                  <a:lnTo>
                    <a:pt x="364" y="284"/>
                  </a:lnTo>
                  <a:cubicBezTo>
                    <a:pt x="363" y="285"/>
                    <a:pt x="362" y="284"/>
                    <a:pt x="361" y="283"/>
                  </a:cubicBezTo>
                  <a:lnTo>
                    <a:pt x="165" y="88"/>
                  </a:lnTo>
                  <a:cubicBezTo>
                    <a:pt x="163" y="86"/>
                    <a:pt x="160" y="86"/>
                    <a:pt x="157" y="88"/>
                  </a:cubicBezTo>
                  <a:lnTo>
                    <a:pt x="88" y="157"/>
                  </a:lnTo>
                  <a:cubicBezTo>
                    <a:pt x="86" y="159"/>
                    <a:pt x="86" y="163"/>
                    <a:pt x="88" y="165"/>
                  </a:cubicBezTo>
                  <a:lnTo>
                    <a:pt x="284" y="361"/>
                  </a:lnTo>
                  <a:cubicBezTo>
                    <a:pt x="285" y="361"/>
                    <a:pt x="285" y="363"/>
                    <a:pt x="284" y="364"/>
                  </a:cubicBezTo>
                  <a:lnTo>
                    <a:pt x="284" y="364"/>
                  </a:lnTo>
                  <a:cubicBezTo>
                    <a:pt x="284" y="365"/>
                    <a:pt x="283" y="366"/>
                    <a:pt x="282" y="366"/>
                  </a:cubicBezTo>
                  <a:lnTo>
                    <a:pt x="5" y="366"/>
                  </a:lnTo>
                  <a:cubicBezTo>
                    <a:pt x="2" y="366"/>
                    <a:pt x="0" y="368"/>
                    <a:pt x="0" y="371"/>
                  </a:cubicBezTo>
                  <a:lnTo>
                    <a:pt x="0" y="469"/>
                  </a:lnTo>
                  <a:cubicBezTo>
                    <a:pt x="0" y="472"/>
                    <a:pt x="2" y="475"/>
                    <a:pt x="5" y="475"/>
                  </a:cubicBezTo>
                  <a:lnTo>
                    <a:pt x="282" y="475"/>
                  </a:lnTo>
                  <a:cubicBezTo>
                    <a:pt x="283" y="475"/>
                    <a:pt x="284" y="475"/>
                    <a:pt x="284" y="477"/>
                  </a:cubicBezTo>
                  <a:lnTo>
                    <a:pt x="284" y="477"/>
                  </a:lnTo>
                  <a:cubicBezTo>
                    <a:pt x="285" y="478"/>
                    <a:pt x="285" y="479"/>
                    <a:pt x="284" y="480"/>
                  </a:cubicBezTo>
                  <a:lnTo>
                    <a:pt x="88" y="676"/>
                  </a:lnTo>
                  <a:cubicBezTo>
                    <a:pt x="86" y="678"/>
                    <a:pt x="86" y="681"/>
                    <a:pt x="88" y="684"/>
                  </a:cubicBezTo>
                  <a:lnTo>
                    <a:pt x="157" y="753"/>
                  </a:lnTo>
                  <a:cubicBezTo>
                    <a:pt x="160" y="755"/>
                    <a:pt x="163" y="755"/>
                    <a:pt x="165" y="753"/>
                  </a:cubicBezTo>
                  <a:lnTo>
                    <a:pt x="361" y="557"/>
                  </a:lnTo>
                  <a:cubicBezTo>
                    <a:pt x="362" y="556"/>
                    <a:pt x="363" y="556"/>
                    <a:pt x="364" y="557"/>
                  </a:cubicBezTo>
                  <a:cubicBezTo>
                    <a:pt x="365" y="557"/>
                    <a:pt x="366" y="558"/>
                    <a:pt x="366" y="560"/>
                  </a:cubicBezTo>
                  <a:lnTo>
                    <a:pt x="366" y="836"/>
                  </a:lnTo>
                  <a:cubicBezTo>
                    <a:pt x="366" y="839"/>
                    <a:pt x="369" y="842"/>
                    <a:pt x="372" y="842"/>
                  </a:cubicBezTo>
                  <a:lnTo>
                    <a:pt x="470" y="842"/>
                  </a:lnTo>
                  <a:cubicBezTo>
                    <a:pt x="473" y="842"/>
                    <a:pt x="475" y="839"/>
                    <a:pt x="475" y="836"/>
                  </a:cubicBezTo>
                  <a:lnTo>
                    <a:pt x="475" y="559"/>
                  </a:lnTo>
                  <a:cubicBezTo>
                    <a:pt x="475" y="558"/>
                    <a:pt x="476" y="557"/>
                    <a:pt x="477" y="557"/>
                  </a:cubicBezTo>
                  <a:lnTo>
                    <a:pt x="477" y="557"/>
                  </a:lnTo>
                  <a:cubicBezTo>
                    <a:pt x="478" y="556"/>
                    <a:pt x="480" y="556"/>
                    <a:pt x="480" y="557"/>
                  </a:cubicBezTo>
                  <a:lnTo>
                    <a:pt x="676" y="753"/>
                  </a:lnTo>
                  <a:cubicBezTo>
                    <a:pt x="678" y="755"/>
                    <a:pt x="682" y="755"/>
                    <a:pt x="684" y="753"/>
                  </a:cubicBezTo>
                  <a:lnTo>
                    <a:pt x="753" y="684"/>
                  </a:lnTo>
                  <a:cubicBezTo>
                    <a:pt x="755" y="681"/>
                    <a:pt x="755" y="678"/>
                    <a:pt x="753" y="676"/>
                  </a:cubicBezTo>
                  <a:lnTo>
                    <a:pt x="558" y="480"/>
                  </a:lnTo>
                  <a:cubicBezTo>
                    <a:pt x="557" y="479"/>
                    <a:pt x="556" y="478"/>
                    <a:pt x="557" y="477"/>
                  </a:cubicBezTo>
                  <a:lnTo>
                    <a:pt x="557" y="477"/>
                  </a:lnTo>
                  <a:cubicBezTo>
                    <a:pt x="558" y="475"/>
                    <a:pt x="559" y="475"/>
                    <a:pt x="560" y="475"/>
                  </a:cubicBezTo>
                  <a:lnTo>
                    <a:pt x="836" y="475"/>
                  </a:lnTo>
                  <a:cubicBezTo>
                    <a:pt x="839" y="475"/>
                    <a:pt x="842" y="472"/>
                    <a:pt x="842" y="469"/>
                  </a:cubicBezTo>
                  <a:lnTo>
                    <a:pt x="842" y="371"/>
                  </a:lnTo>
                  <a:cubicBezTo>
                    <a:pt x="842" y="368"/>
                    <a:pt x="839" y="366"/>
                    <a:pt x="836" y="366"/>
                  </a:cubicBezTo>
                  <a:close/>
                </a:path>
              </a:pathLst>
            </a:custGeom>
            <a:grpFill/>
            <a:ln w="0">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736908587"/>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action Header, Indigo Ligh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915566"/>
            <a:ext cx="3238003" cy="1656185"/>
          </a:xfrm>
          <a:prstGeom prst="rect">
            <a:avLst/>
          </a:prstGeom>
        </p:spPr>
        <p:txBody>
          <a:bodyPr lIns="0" tIns="0" rIns="0" bIns="0" anchor="b">
            <a:normAutofit/>
          </a:bodyPr>
          <a:lstStyle>
            <a:lvl1pPr>
              <a:defRPr sz="3600">
                <a:solidFill>
                  <a:schemeClr val="accent1"/>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924646"/>
            <a:ext cx="3238003" cy="1447303"/>
          </a:xfrm>
          <a:prstGeom prst="rect">
            <a:avLst/>
          </a:prstGeom>
        </p:spPr>
        <p:txBody>
          <a:bodyPr lIns="0" tIns="0" rIns="0" bIns="0"/>
          <a:lstStyle>
            <a:lvl1pPr marL="0" indent="0">
              <a:buNone/>
              <a:defRPr sz="1800" b="0" i="0" spc="-20" baseline="0">
                <a:solidFill>
                  <a:srgbClr val="717568"/>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 Delete if not needed</a:t>
            </a:r>
          </a:p>
        </p:txBody>
      </p:sp>
      <p:sp>
        <p:nvSpPr>
          <p:cNvPr id="7" name="Rectangle 6">
            <a:extLst>
              <a:ext uri="{FF2B5EF4-FFF2-40B4-BE49-F238E27FC236}">
                <a16:creationId xmlns:a16="http://schemas.microsoft.com/office/drawing/2014/main" id="{961AC5F4-BAC6-DC02-7EA1-470589E40B44}"/>
              </a:ext>
            </a:extLst>
          </p:cNvPr>
          <p:cNvSpPr/>
          <p:nvPr userDrawn="1"/>
        </p:nvSpPr>
        <p:spPr>
          <a:xfrm>
            <a:off x="4357886" y="0"/>
            <a:ext cx="106102"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63C081B-D742-4C64-D2E7-0BF1F45E5677}"/>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sp>
        <p:nvSpPr>
          <p:cNvPr id="11" name="Picture Placeholder 10">
            <a:extLst>
              <a:ext uri="{FF2B5EF4-FFF2-40B4-BE49-F238E27FC236}">
                <a16:creationId xmlns:a16="http://schemas.microsoft.com/office/drawing/2014/main" id="{03DEF555-3286-4D8D-79D1-D059537D98CC}"/>
              </a:ext>
            </a:extLst>
          </p:cNvPr>
          <p:cNvSpPr>
            <a:spLocks noGrp="1"/>
          </p:cNvSpPr>
          <p:nvPr>
            <p:ph type="pic" sz="quarter" idx="10" hasCustomPrompt="1"/>
          </p:nvPr>
        </p:nvSpPr>
        <p:spPr>
          <a:xfrm>
            <a:off x="4427538" y="0"/>
            <a:ext cx="4716462" cy="5143500"/>
          </a:xfrm>
          <a:prstGeom prst="rect">
            <a:avLst/>
          </a:prstGeom>
          <a:solidFill>
            <a:schemeClr val="tx1"/>
          </a:solidFill>
        </p:spPr>
        <p:txBody>
          <a:bodyPr/>
          <a:lstStyle>
            <a:lvl1pPr>
              <a:defRPr>
                <a:solidFill>
                  <a:schemeClr val="bg1"/>
                </a:solidFill>
              </a:defRPr>
            </a:lvl1pPr>
          </a:lstStyle>
          <a:p>
            <a:r>
              <a:rPr lang="en-AU" dirty="0"/>
              <a:t>Insert picture by clicking on the icon below</a:t>
            </a:r>
          </a:p>
        </p:txBody>
      </p:sp>
    </p:spTree>
    <p:extLst>
      <p:ext uri="{BB962C8B-B14F-4D97-AF65-F5344CB8AC3E}">
        <p14:creationId xmlns:p14="http://schemas.microsoft.com/office/powerpoint/2010/main" val="297896891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action Header, Lime Green">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915567"/>
            <a:ext cx="3238003" cy="1656184"/>
          </a:xfrm>
          <a:prstGeom prst="rect">
            <a:avLst/>
          </a:prstGeom>
        </p:spPr>
        <p:txBody>
          <a:bodyPr lIns="0" tIns="0" rIns="0" bIns="0" anchor="b">
            <a:normAutofit/>
          </a:bodyPr>
          <a:lstStyle>
            <a:lvl1pPr>
              <a:defRPr sz="3600">
                <a:solidFill>
                  <a:schemeClr val="accent4"/>
                </a:solidFill>
              </a:defRPr>
            </a:lvl1pPr>
          </a:lstStyle>
          <a:p>
            <a:r>
              <a:rPr lang="en-GB" dirty="0"/>
              <a:t>Section title</a:t>
            </a:r>
            <a:endParaRPr lang="en-US" dirty="0"/>
          </a:p>
        </p:txBody>
      </p:sp>
      <p:sp>
        <p:nvSpPr>
          <p:cNvPr id="3" name="Text Placeholder 2"/>
          <p:cNvSpPr>
            <a:spLocks noGrp="1"/>
          </p:cNvSpPr>
          <p:nvPr>
            <p:ph type="body" idx="1" hasCustomPrompt="1"/>
          </p:nvPr>
        </p:nvSpPr>
        <p:spPr>
          <a:xfrm>
            <a:off x="469900" y="2924646"/>
            <a:ext cx="3238003" cy="1447303"/>
          </a:xfrm>
          <a:prstGeom prst="rect">
            <a:avLst/>
          </a:prstGeom>
        </p:spPr>
        <p:txBody>
          <a:bodyPr lIns="0" tIns="0" rIns="0" bIns="0"/>
          <a:lstStyle>
            <a:lvl1pPr marL="0" indent="0">
              <a:buNone/>
              <a:defRPr sz="1800" b="0" i="0" spc="-20" baseline="0">
                <a:solidFill>
                  <a:schemeClr val="accent1"/>
                </a:solidFill>
                <a:latin typeface="Figtree"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Subheading </a:t>
            </a:r>
            <a:br>
              <a:rPr lang="en-GB" dirty="0"/>
            </a:br>
            <a:r>
              <a:rPr lang="en-GB" dirty="0"/>
              <a:t>– Delete if not needed</a:t>
            </a:r>
          </a:p>
        </p:txBody>
      </p:sp>
      <p:pic>
        <p:nvPicPr>
          <p:cNvPr id="4" name="Picture 3">
            <a:extLst>
              <a:ext uri="{FF2B5EF4-FFF2-40B4-BE49-F238E27FC236}">
                <a16:creationId xmlns:a16="http://schemas.microsoft.com/office/drawing/2014/main" id="{301EAF14-04AD-743B-56D9-AAD39F75087F}"/>
              </a:ext>
            </a:extLst>
          </p:cNvPr>
          <p:cNvPicPr>
            <a:picLocks noChangeAspect="1"/>
          </p:cNvPicPr>
          <p:nvPr userDrawn="1"/>
        </p:nvPicPr>
        <p:blipFill>
          <a:blip r:embed="rId2">
            <a:alphaModFix amt="75000"/>
          </a:blip>
          <a:stretch>
            <a:fillRect/>
          </a:stretch>
        </p:blipFill>
        <p:spPr>
          <a:xfrm>
            <a:off x="157162" y="152400"/>
            <a:ext cx="261938" cy="261938"/>
          </a:xfrm>
          <a:prstGeom prst="rect">
            <a:avLst/>
          </a:prstGeom>
        </p:spPr>
      </p:pic>
      <p:sp>
        <p:nvSpPr>
          <p:cNvPr id="7" name="Rectangle 6">
            <a:extLst>
              <a:ext uri="{FF2B5EF4-FFF2-40B4-BE49-F238E27FC236}">
                <a16:creationId xmlns:a16="http://schemas.microsoft.com/office/drawing/2014/main" id="{961AC5F4-BAC6-DC02-7EA1-470589E40B44}"/>
              </a:ext>
            </a:extLst>
          </p:cNvPr>
          <p:cNvSpPr/>
          <p:nvPr userDrawn="1"/>
        </p:nvSpPr>
        <p:spPr>
          <a:xfrm>
            <a:off x="4357886" y="0"/>
            <a:ext cx="106102"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03DEF555-3286-4D8D-79D1-D059537D98CC}"/>
              </a:ext>
            </a:extLst>
          </p:cNvPr>
          <p:cNvSpPr>
            <a:spLocks noGrp="1"/>
          </p:cNvSpPr>
          <p:nvPr>
            <p:ph type="pic" sz="quarter" idx="10" hasCustomPrompt="1"/>
          </p:nvPr>
        </p:nvSpPr>
        <p:spPr>
          <a:xfrm>
            <a:off x="4427538" y="0"/>
            <a:ext cx="4716462" cy="5143500"/>
          </a:xfrm>
          <a:prstGeom prst="rect">
            <a:avLst/>
          </a:prstGeom>
          <a:solidFill>
            <a:schemeClr val="tx1"/>
          </a:solidFill>
        </p:spPr>
        <p:txBody>
          <a:bodyPr/>
          <a:lstStyle>
            <a:lvl1pPr>
              <a:defRPr>
                <a:solidFill>
                  <a:schemeClr val="bg1"/>
                </a:solidFill>
              </a:defRPr>
            </a:lvl1pPr>
          </a:lstStyle>
          <a:p>
            <a:r>
              <a:rPr lang="en-AU" dirty="0"/>
              <a:t>Insert picture by clicking on the icon below</a:t>
            </a:r>
          </a:p>
        </p:txBody>
      </p:sp>
    </p:spTree>
    <p:extLst>
      <p:ext uri="{BB962C8B-B14F-4D97-AF65-F5344CB8AC3E}">
        <p14:creationId xmlns:p14="http://schemas.microsoft.com/office/powerpoint/2010/main" val="142395257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7CE3C88B-13CD-F9F6-1902-4E382CF8D0C3}"/>
              </a:ext>
            </a:extLst>
          </p:cNvPr>
          <p:cNvSpPr>
            <a:spLocks noGrp="1"/>
          </p:cNvSpPr>
          <p:nvPr>
            <p:ph type="title"/>
          </p:nvPr>
        </p:nvSpPr>
        <p:spPr>
          <a:xfrm>
            <a:off x="469900" y="420289"/>
            <a:ext cx="7886700" cy="638573"/>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2" name="Text Placeholder 1">
            <a:extLst>
              <a:ext uri="{FF2B5EF4-FFF2-40B4-BE49-F238E27FC236}">
                <a16:creationId xmlns:a16="http://schemas.microsoft.com/office/drawing/2014/main" id="{BE33553A-3B44-78B3-F6FA-6F5A310B8192}"/>
              </a:ext>
            </a:extLst>
          </p:cNvPr>
          <p:cNvSpPr>
            <a:spLocks noGrp="1"/>
          </p:cNvSpPr>
          <p:nvPr>
            <p:ph type="body" idx="1"/>
          </p:nvPr>
        </p:nvSpPr>
        <p:spPr>
          <a:xfrm>
            <a:off x="476318" y="1370013"/>
            <a:ext cx="8187356" cy="3353198"/>
          </a:xfrm>
          <a:prstGeom prst="rect">
            <a:avLst/>
          </a:prstGeom>
        </p:spPr>
        <p:txBody>
          <a:bodyPr vert="horz" lIns="0" tIns="0" rIns="0" bIns="0" rtlCol="0">
            <a:normAutofit/>
          </a:body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11480585"/>
      </p:ext>
    </p:extLst>
  </p:cSld>
  <p:clrMap bg1="dk1" tx1="lt1" bg2="dk2" tx2="lt2" accent1="accent1" accent2="accent2" accent3="accent3" accent4="accent4" accent5="accent5" accent6="accent6" hlink="hlink" folHlink="folHlink"/>
  <p:sldLayoutIdLst>
    <p:sldLayoutId id="2147483733" r:id="rId1"/>
    <p:sldLayoutId id="2147483673" r:id="rId2"/>
    <p:sldLayoutId id="2147483696" r:id="rId3"/>
    <p:sldLayoutId id="2147483757" r:id="rId4"/>
    <p:sldLayoutId id="2147483758" r:id="rId5"/>
    <p:sldLayoutId id="2147483759" r:id="rId6"/>
    <p:sldLayoutId id="2147483714" r:id="rId7"/>
    <p:sldLayoutId id="2147483712" r:id="rId8"/>
    <p:sldLayoutId id="2147483750" r:id="rId9"/>
    <p:sldLayoutId id="2147483735" r:id="rId10"/>
    <p:sldLayoutId id="2147483749" r:id="rId11"/>
    <p:sldLayoutId id="2147483736" r:id="rId12"/>
    <p:sldLayoutId id="2147483676" r:id="rId13"/>
    <p:sldLayoutId id="2147483663" r:id="rId14"/>
    <p:sldLayoutId id="2147483751" r:id="rId15"/>
    <p:sldLayoutId id="2147483742" r:id="rId16"/>
    <p:sldLayoutId id="2147483740" r:id="rId17"/>
    <p:sldLayoutId id="2147483738" r:id="rId18"/>
    <p:sldLayoutId id="2147483705" r:id="rId19"/>
    <p:sldLayoutId id="2147483719" r:id="rId20"/>
    <p:sldLayoutId id="2147483701" r:id="rId21"/>
    <p:sldLayoutId id="2147483666" r:id="rId22"/>
    <p:sldLayoutId id="2147483720" r:id="rId23"/>
    <p:sldLayoutId id="2147483662" r:id="rId24"/>
    <p:sldLayoutId id="2147483721" r:id="rId25"/>
    <p:sldLayoutId id="2147483675" r:id="rId26"/>
    <p:sldLayoutId id="2147483722" r:id="rId27"/>
    <p:sldLayoutId id="2147483679" r:id="rId28"/>
    <p:sldLayoutId id="2147483723" r:id="rId29"/>
    <p:sldLayoutId id="2147483686" r:id="rId30"/>
    <p:sldLayoutId id="2147483724" r:id="rId31"/>
    <p:sldLayoutId id="2147483664" r:id="rId32"/>
    <p:sldLayoutId id="2147483706" r:id="rId33"/>
    <p:sldLayoutId id="2147483702" r:id="rId34"/>
    <p:sldLayoutId id="2147483665" r:id="rId35"/>
    <p:sldLayoutId id="2147483760" r:id="rId36"/>
    <p:sldLayoutId id="2147483761" r:id="rId37"/>
    <p:sldLayoutId id="2147483762" r:id="rId38"/>
    <p:sldLayoutId id="2147483763" r:id="rId39"/>
    <p:sldLayoutId id="2147483729" r:id="rId40"/>
    <p:sldLayoutId id="2147483725" r:id="rId41"/>
    <p:sldLayoutId id="2147483754" r:id="rId42"/>
    <p:sldLayoutId id="2147483744" r:id="rId43"/>
    <p:sldLayoutId id="2147483752" r:id="rId44"/>
    <p:sldLayoutId id="2147483753" r:id="rId45"/>
    <p:sldLayoutId id="2147483726" r:id="rId46"/>
    <p:sldLayoutId id="2147483727" r:id="rId47"/>
    <p:sldLayoutId id="2147483728" r:id="rId48"/>
    <p:sldLayoutId id="2147483764" r:id="rId49"/>
    <p:sldLayoutId id="2147483672" r:id="rId50"/>
    <p:sldLayoutId id="2147483680" r:id="rId51"/>
    <p:sldLayoutId id="2147483681" r:id="rId52"/>
    <p:sldLayoutId id="2147483703" r:id="rId53"/>
    <p:sldLayoutId id="2147483704" r:id="rId54"/>
    <p:sldLayoutId id="2147483755" r:id="rId55"/>
    <p:sldLayoutId id="2147483677" r:id="rId56"/>
  </p:sldLayoutIdLst>
  <p:hf hdr="0" ftr="0" dt="0"/>
  <p:txStyles>
    <p:titleStyle>
      <a:lvl1pPr algn="l" defTabSz="685800" rtl="0" eaLnBrk="1" latinLnBrk="0" hangingPunct="1">
        <a:lnSpc>
          <a:spcPct val="100000"/>
        </a:lnSpc>
        <a:spcBef>
          <a:spcPct val="0"/>
        </a:spcBef>
        <a:buNone/>
        <a:defRPr sz="2800" b="0" i="0" kern="1200">
          <a:solidFill>
            <a:schemeClr val="accent1"/>
          </a:solidFill>
          <a:latin typeface="Albra Light" panose="02000400000000000000" pitchFamily="2" charset="0"/>
          <a:ea typeface="+mj-ea"/>
          <a:cs typeface="+mj-cs"/>
        </a:defRPr>
      </a:lvl1pPr>
    </p:titleStyle>
    <p:bodyStyle>
      <a:lvl1pPr marL="0" indent="-180000" algn="l" defTabSz="685800" rtl="0" eaLnBrk="1" latinLnBrk="0" hangingPunct="1">
        <a:lnSpc>
          <a:spcPct val="100000"/>
        </a:lnSpc>
        <a:spcBef>
          <a:spcPts val="300"/>
        </a:spcBef>
        <a:spcAft>
          <a:spcPts val="600"/>
        </a:spcAft>
        <a:buClr>
          <a:schemeClr val="accent2"/>
        </a:buClr>
        <a:buFont typeface="Wingdings" panose="05000000000000000000" pitchFamily="2" charset="2"/>
        <a:buChar char="§"/>
        <a:defRPr sz="1800" b="0" i="0" kern="1200">
          <a:solidFill>
            <a:schemeClr val="bg1"/>
          </a:solidFill>
          <a:latin typeface="+mn-lt"/>
          <a:ea typeface="+mn-ea"/>
          <a:cs typeface="+mn-cs"/>
        </a:defRPr>
      </a:lvl1pPr>
      <a:lvl2pPr marL="360000" indent="-180000" algn="l" defTabSz="685800" rtl="0" eaLnBrk="1" latinLnBrk="0" hangingPunct="1">
        <a:lnSpc>
          <a:spcPct val="100000"/>
        </a:lnSpc>
        <a:spcBef>
          <a:spcPts val="300"/>
        </a:spcBef>
        <a:spcAft>
          <a:spcPts val="600"/>
        </a:spcAft>
        <a:buClr>
          <a:schemeClr val="accent1"/>
        </a:buClr>
        <a:buFont typeface="Wingdings" panose="05000000000000000000" pitchFamily="2" charset="2"/>
        <a:buChar char="§"/>
        <a:defRPr sz="1600" b="0" kern="1200">
          <a:solidFill>
            <a:schemeClr val="bg1">
              <a:lumMod val="75000"/>
              <a:lumOff val="25000"/>
            </a:schemeClr>
          </a:solidFill>
          <a:latin typeface="+mn-lt"/>
          <a:ea typeface="+mn-ea"/>
          <a:cs typeface="+mn-cs"/>
        </a:defRPr>
      </a:lvl2pPr>
      <a:lvl3pPr marL="540000" indent="-180000" algn="l" defTabSz="685800" rtl="0" eaLnBrk="1" latinLnBrk="0" hangingPunct="1">
        <a:lnSpc>
          <a:spcPct val="100000"/>
        </a:lnSpc>
        <a:spcBef>
          <a:spcPts val="300"/>
        </a:spcBef>
        <a:spcAft>
          <a:spcPts val="300"/>
        </a:spcAft>
        <a:buClr>
          <a:schemeClr val="accent2"/>
        </a:buClr>
        <a:buFont typeface="Arial" panose="020B0604020202020204" pitchFamily="34" charset="0"/>
        <a:buChar char="•"/>
        <a:defRPr sz="1600" b="0" kern="1200">
          <a:solidFill>
            <a:schemeClr val="bg1"/>
          </a:solidFill>
          <a:latin typeface="+mn-lt"/>
          <a:ea typeface="+mn-ea"/>
          <a:cs typeface="+mn-cs"/>
        </a:defRPr>
      </a:lvl3pPr>
      <a:lvl4pPr marL="720000" indent="-180000" algn="l" defTabSz="685800" rtl="0" eaLnBrk="1" latinLnBrk="0" hangingPunct="1">
        <a:lnSpc>
          <a:spcPct val="100000"/>
        </a:lnSpc>
        <a:spcBef>
          <a:spcPts val="300"/>
        </a:spcBef>
        <a:spcAft>
          <a:spcPts val="300"/>
        </a:spcAft>
        <a:buClr>
          <a:schemeClr val="bg1">
            <a:lumMod val="75000"/>
            <a:lumOff val="25000"/>
          </a:schemeClr>
        </a:buClr>
        <a:buFont typeface="Arial" panose="020B0604020202020204" pitchFamily="34" charset="0"/>
        <a:buChar char="•"/>
        <a:defRPr sz="1400" b="0" kern="1200">
          <a:solidFill>
            <a:schemeClr val="bg1">
              <a:lumMod val="75000"/>
              <a:lumOff val="25000"/>
            </a:schemeClr>
          </a:solidFill>
          <a:latin typeface="+mn-lt"/>
          <a:ea typeface="+mn-ea"/>
          <a:cs typeface="+mn-cs"/>
        </a:defRPr>
      </a:lvl4pPr>
      <a:lvl5pPr marL="900000" indent="-180000" algn="l" defTabSz="685800" rtl="0" eaLnBrk="1" latinLnBrk="0" hangingPunct="1">
        <a:lnSpc>
          <a:spcPct val="100000"/>
        </a:lnSpc>
        <a:spcBef>
          <a:spcPts val="300"/>
        </a:spcBef>
        <a:spcAft>
          <a:spcPts val="300"/>
        </a:spcAft>
        <a:buClr>
          <a:schemeClr val="accent2"/>
        </a:buClr>
        <a:buFont typeface="Arial" panose="020B0604020202020204" pitchFamily="34" charset="0"/>
        <a:buChar char="•"/>
        <a:defRPr sz="1400" b="0" i="0" kern="1200">
          <a:solidFill>
            <a:schemeClr val="bg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64">
          <p15:clr>
            <a:srgbClr val="F26B43"/>
          </p15:clr>
        </p15:guide>
        <p15:guide id="2" orient="horz" pos="3064">
          <p15:clr>
            <a:srgbClr val="F26B43"/>
          </p15:clr>
        </p15:guide>
        <p15:guide id="3" pos="264">
          <p15:clr>
            <a:srgbClr val="547EBF"/>
          </p15:clr>
        </p15:guide>
        <p15:guide id="4" pos="96">
          <p15:clr>
            <a:srgbClr val="F26B43"/>
          </p15:clr>
        </p15:guide>
        <p15:guide id="5" orient="horz" pos="96">
          <p15:clr>
            <a:srgbClr val="F26B43"/>
          </p15:clr>
        </p15:guide>
        <p15:guide id="6" orient="horz" pos="261">
          <p15:clr>
            <a:srgbClr val="5ACBF0"/>
          </p15:clr>
        </p15:guide>
        <p15:guide id="7" orient="horz" pos="290" userDrawn="1">
          <p15:clr>
            <a:srgbClr val="5ACBF0"/>
          </p15:clr>
        </p15:guide>
        <p15:guide id="8" orient="horz" pos="494" userDrawn="1">
          <p15:clr>
            <a:srgbClr val="5ACBF0"/>
          </p15:clr>
        </p15:guide>
        <p15:guide id="10" orient="horz" pos="667" userDrawn="1">
          <p15:clr>
            <a:srgbClr val="5ACBF0"/>
          </p15:clr>
        </p15:guide>
        <p15:guide id="11" orient="horz" pos="690" userDrawn="1">
          <p15:clr>
            <a:srgbClr val="5ACBF0"/>
          </p15:clr>
        </p15:guide>
        <p15:guide id="12" orient="horz" pos="858">
          <p15:clr>
            <a:srgbClr val="5ACBF0"/>
          </p15:clr>
        </p15:guide>
        <p15:guide id="13" orient="horz" pos="891">
          <p15:clr>
            <a:srgbClr val="5ACBF0"/>
          </p15:clr>
        </p15:guide>
        <p15:guide id="15" orient="horz" pos="1091">
          <p15:clr>
            <a:srgbClr val="5ACBF0"/>
          </p15:clr>
        </p15:guide>
        <p15:guide id="16" orient="horz" pos="1258">
          <p15:clr>
            <a:srgbClr val="5ACBF0"/>
          </p15:clr>
        </p15:guide>
        <p15:guide id="17" orient="horz" pos="1291">
          <p15:clr>
            <a:srgbClr val="5ACBF0"/>
          </p15:clr>
        </p15:guide>
        <p15:guide id="18" orient="horz" pos="1458">
          <p15:clr>
            <a:srgbClr val="5ACBF0"/>
          </p15:clr>
        </p15:guide>
        <p15:guide id="19" orient="horz" pos="1492">
          <p15:clr>
            <a:srgbClr val="5ACBF0"/>
          </p15:clr>
        </p15:guide>
        <p15:guide id="20" orient="horz" pos="1658">
          <p15:clr>
            <a:srgbClr val="5ACBF0"/>
          </p15:clr>
        </p15:guide>
        <p15:guide id="21" orient="horz" pos="1692">
          <p15:clr>
            <a:srgbClr val="5ACBF0"/>
          </p15:clr>
        </p15:guide>
        <p15:guide id="22" orient="horz" pos="1864">
          <p15:clr>
            <a:srgbClr val="5ACBF0"/>
          </p15:clr>
        </p15:guide>
        <p15:guide id="23" orient="horz" pos="1892">
          <p15:clr>
            <a:srgbClr val="5ACBF0"/>
          </p15:clr>
        </p15:guide>
        <p15:guide id="24" orient="horz" pos="2061">
          <p15:clr>
            <a:srgbClr val="5ACBF0"/>
          </p15:clr>
        </p15:guide>
        <p15:guide id="25" orient="horz" pos="2092">
          <p15:clr>
            <a:srgbClr val="5ACBF0"/>
          </p15:clr>
        </p15:guide>
        <p15:guide id="26" orient="horz" pos="2259">
          <p15:clr>
            <a:srgbClr val="5ACBF0"/>
          </p15:clr>
        </p15:guide>
        <p15:guide id="27" orient="horz" pos="2292">
          <p15:clr>
            <a:srgbClr val="5ACBF0"/>
          </p15:clr>
        </p15:guide>
        <p15:guide id="29" orient="horz" pos="2492">
          <p15:clr>
            <a:srgbClr val="5ACBF0"/>
          </p15:clr>
        </p15:guide>
        <p15:guide id="30" orient="horz" pos="2662">
          <p15:clr>
            <a:srgbClr val="5ACBF0"/>
          </p15:clr>
        </p15:guide>
        <p15:guide id="31" orient="horz" pos="2692">
          <p15:clr>
            <a:srgbClr val="5ACBF0"/>
          </p15:clr>
        </p15:guide>
        <p15:guide id="32" orient="horz" pos="2862">
          <p15:clr>
            <a:srgbClr val="5ACBF0"/>
          </p15:clr>
        </p15:guide>
        <p15:guide id="33" orient="horz" pos="2892">
          <p15:clr>
            <a:srgbClr val="5ACBF0"/>
          </p15:clr>
        </p15:guide>
        <p15:guide id="34" pos="296">
          <p15:clr>
            <a:srgbClr val="547EBF"/>
          </p15:clr>
        </p15:guide>
        <p15:guide id="35" pos="464">
          <p15:clr>
            <a:srgbClr val="547EBF"/>
          </p15:clr>
        </p15:guide>
        <p15:guide id="36" pos="496">
          <p15:clr>
            <a:srgbClr val="547EBF"/>
          </p15:clr>
        </p15:guide>
        <p15:guide id="37" pos="664">
          <p15:clr>
            <a:srgbClr val="547EBF"/>
          </p15:clr>
        </p15:guide>
        <p15:guide id="38" pos="696">
          <p15:clr>
            <a:srgbClr val="547EBF"/>
          </p15:clr>
        </p15:guide>
        <p15:guide id="39" pos="864">
          <p15:clr>
            <a:srgbClr val="547EBF"/>
          </p15:clr>
        </p15:guide>
        <p15:guide id="40" pos="896">
          <p15:clr>
            <a:srgbClr val="547EBF"/>
          </p15:clr>
        </p15:guide>
        <p15:guide id="41" pos="1064">
          <p15:clr>
            <a:srgbClr val="547EBF"/>
          </p15:clr>
        </p15:guide>
        <p15:guide id="42" pos="1096">
          <p15:clr>
            <a:srgbClr val="547EBF"/>
          </p15:clr>
        </p15:guide>
        <p15:guide id="43" pos="1264">
          <p15:clr>
            <a:srgbClr val="547EBF"/>
          </p15:clr>
        </p15:guide>
        <p15:guide id="44" pos="1296">
          <p15:clr>
            <a:srgbClr val="547EBF"/>
          </p15:clr>
        </p15:guide>
        <p15:guide id="45" pos="1464">
          <p15:clr>
            <a:srgbClr val="547EBF"/>
          </p15:clr>
        </p15:guide>
        <p15:guide id="46" pos="1496">
          <p15:clr>
            <a:srgbClr val="547EBF"/>
          </p15:clr>
        </p15:guide>
        <p15:guide id="47" pos="1664">
          <p15:clr>
            <a:srgbClr val="547EBF"/>
          </p15:clr>
        </p15:guide>
        <p15:guide id="48" pos="1696">
          <p15:clr>
            <a:srgbClr val="547EBF"/>
          </p15:clr>
        </p15:guide>
        <p15:guide id="49" pos="1864">
          <p15:clr>
            <a:srgbClr val="547EBF"/>
          </p15:clr>
        </p15:guide>
        <p15:guide id="50" pos="1896">
          <p15:clr>
            <a:srgbClr val="547EBF"/>
          </p15:clr>
        </p15:guide>
        <p15:guide id="51" pos="2064">
          <p15:clr>
            <a:srgbClr val="547EBF"/>
          </p15:clr>
        </p15:guide>
        <p15:guide id="52" pos="2096">
          <p15:clr>
            <a:srgbClr val="547EBF"/>
          </p15:clr>
        </p15:guide>
        <p15:guide id="53" pos="2264">
          <p15:clr>
            <a:srgbClr val="547EBF"/>
          </p15:clr>
        </p15:guide>
        <p15:guide id="54" pos="2296">
          <p15:clr>
            <a:srgbClr val="547EBF"/>
          </p15:clr>
        </p15:guide>
        <p15:guide id="55" pos="2464">
          <p15:clr>
            <a:srgbClr val="547EBF"/>
          </p15:clr>
        </p15:guide>
        <p15:guide id="56" pos="2494" userDrawn="1">
          <p15:clr>
            <a:srgbClr val="547EBF"/>
          </p15:clr>
        </p15:guide>
        <p15:guide id="57" pos="2664">
          <p15:clr>
            <a:srgbClr val="547EBF"/>
          </p15:clr>
        </p15:guide>
        <p15:guide id="58" pos="2696">
          <p15:clr>
            <a:srgbClr val="547EBF"/>
          </p15:clr>
        </p15:guide>
        <p15:guide id="59" pos="2867">
          <p15:clr>
            <a:srgbClr val="547EBF"/>
          </p15:clr>
        </p15:guide>
        <p15:guide id="60" pos="2896">
          <p15:clr>
            <a:srgbClr val="547EBF"/>
          </p15:clr>
        </p15:guide>
        <p15:guide id="61" pos="3064">
          <p15:clr>
            <a:srgbClr val="547EBF"/>
          </p15:clr>
        </p15:guide>
        <p15:guide id="62" pos="3096">
          <p15:clr>
            <a:srgbClr val="547EBF"/>
          </p15:clr>
        </p15:guide>
        <p15:guide id="63" pos="3264">
          <p15:clr>
            <a:srgbClr val="547EBF"/>
          </p15:clr>
        </p15:guide>
        <p15:guide id="64" pos="3296">
          <p15:clr>
            <a:srgbClr val="547EBF"/>
          </p15:clr>
        </p15:guide>
        <p15:guide id="65" pos="3464">
          <p15:clr>
            <a:srgbClr val="547EBF"/>
          </p15:clr>
        </p15:guide>
        <p15:guide id="66" pos="3496">
          <p15:clr>
            <a:srgbClr val="547EBF"/>
          </p15:clr>
        </p15:guide>
        <p15:guide id="67" pos="3664">
          <p15:clr>
            <a:srgbClr val="547EBF"/>
          </p15:clr>
        </p15:guide>
        <p15:guide id="68" pos="3696" userDrawn="1">
          <p15:clr>
            <a:srgbClr val="547EBF"/>
          </p15:clr>
        </p15:guide>
        <p15:guide id="69" pos="3864">
          <p15:clr>
            <a:srgbClr val="547EBF"/>
          </p15:clr>
        </p15:guide>
        <p15:guide id="70" pos="3896">
          <p15:clr>
            <a:srgbClr val="547EBF"/>
          </p15:clr>
        </p15:guide>
        <p15:guide id="71" pos="4064">
          <p15:clr>
            <a:srgbClr val="547EBF"/>
          </p15:clr>
        </p15:guide>
        <p15:guide id="72" pos="4096">
          <p15:clr>
            <a:srgbClr val="547EBF"/>
          </p15:clr>
        </p15:guide>
        <p15:guide id="73" pos="4264">
          <p15:clr>
            <a:srgbClr val="547EBF"/>
          </p15:clr>
        </p15:guide>
        <p15:guide id="74" pos="4296">
          <p15:clr>
            <a:srgbClr val="547EBF"/>
          </p15:clr>
        </p15:guide>
        <p15:guide id="75" pos="4464">
          <p15:clr>
            <a:srgbClr val="547EBF"/>
          </p15:clr>
        </p15:guide>
        <p15:guide id="76" pos="4496">
          <p15:clr>
            <a:srgbClr val="547EBF"/>
          </p15:clr>
        </p15:guide>
        <p15:guide id="77" pos="4658">
          <p15:clr>
            <a:srgbClr val="547EBF"/>
          </p15:clr>
        </p15:guide>
        <p15:guide id="78" pos="4696">
          <p15:clr>
            <a:srgbClr val="547EBF"/>
          </p15:clr>
        </p15:guide>
        <p15:guide id="79" pos="4864">
          <p15:clr>
            <a:srgbClr val="547EBF"/>
          </p15:clr>
        </p15:guide>
        <p15:guide id="80" pos="4896">
          <p15:clr>
            <a:srgbClr val="547EBF"/>
          </p15:clr>
        </p15:guide>
        <p15:guide id="81" pos="5064">
          <p15:clr>
            <a:srgbClr val="547EBF"/>
          </p15:clr>
        </p15:guide>
        <p15:guide id="82" pos="5096">
          <p15:clr>
            <a:srgbClr val="547EBF"/>
          </p15:clr>
        </p15:guide>
        <p15:guide id="83" pos="5264">
          <p15:clr>
            <a:srgbClr val="547EBF"/>
          </p15:clr>
        </p15:guide>
        <p15:guide id="84" pos="5296">
          <p15:clr>
            <a:srgbClr val="547EBF"/>
          </p15:clr>
        </p15:guide>
        <p15:guide id="85" pos="5464">
          <p15:clr>
            <a:srgbClr val="547EBF"/>
          </p15:clr>
        </p15:guide>
        <p15:guide id="86" pos="5496">
          <p15:clr>
            <a:srgbClr val="547EBF"/>
          </p15:clr>
        </p15:guide>
        <p15:guide id="87" orient="horz" pos="2459">
          <p15:clr>
            <a:srgbClr val="5ACBF0"/>
          </p15:clr>
        </p15:guide>
        <p15:guide id="88" orient="horz" pos="462" userDrawn="1">
          <p15:clr>
            <a:srgbClr val="5ACBF0"/>
          </p15:clr>
        </p15:guide>
        <p15:guide id="89" orient="horz" pos="1053"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7CE3C88B-13CD-F9F6-1902-4E382CF8D0C3}"/>
              </a:ext>
            </a:extLst>
          </p:cNvPr>
          <p:cNvSpPr>
            <a:spLocks noGrp="1"/>
          </p:cNvSpPr>
          <p:nvPr>
            <p:ph type="title"/>
          </p:nvPr>
        </p:nvSpPr>
        <p:spPr>
          <a:xfrm>
            <a:off x="469900" y="420289"/>
            <a:ext cx="7886700" cy="638573"/>
          </a:xfrm>
          <a:prstGeom prst="rect">
            <a:avLst/>
          </a:prstGeom>
        </p:spPr>
        <p:txBody>
          <a:bodyPr vert="horz" lIns="0" tIns="0" rIns="0" bIns="0" rtlCol="0" anchor="t" anchorCtr="0">
            <a:normAutofit/>
          </a:bodyPr>
          <a:lstStyle/>
          <a:p>
            <a:r>
              <a:rPr lang="en-US"/>
              <a:t>Click to edit Master title style</a:t>
            </a:r>
            <a:endParaRPr lang="en-GB"/>
          </a:p>
        </p:txBody>
      </p:sp>
      <p:sp>
        <p:nvSpPr>
          <p:cNvPr id="2" name="Text Placeholder 1">
            <a:extLst>
              <a:ext uri="{FF2B5EF4-FFF2-40B4-BE49-F238E27FC236}">
                <a16:creationId xmlns:a16="http://schemas.microsoft.com/office/drawing/2014/main" id="{BE33553A-3B44-78B3-F6FA-6F5A310B8192}"/>
              </a:ext>
            </a:extLst>
          </p:cNvPr>
          <p:cNvSpPr>
            <a:spLocks noGrp="1"/>
          </p:cNvSpPr>
          <p:nvPr>
            <p:ph type="body" idx="1"/>
          </p:nvPr>
        </p:nvSpPr>
        <p:spPr>
          <a:xfrm>
            <a:off x="476318" y="1370013"/>
            <a:ext cx="8187356" cy="3353198"/>
          </a:xfrm>
          <a:prstGeom prst="rect">
            <a:avLst/>
          </a:prstGeom>
        </p:spPr>
        <p:txBody>
          <a:bodyPr vert="horz" lIns="0" tIns="0" rIns="0" bIns="0" rtlCol="0">
            <a:normAutofit/>
          </a:body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11480585"/>
      </p:ext>
    </p:extLst>
  </p:cSld>
  <p:clrMap bg1="dk1" tx1="lt1" bg2="dk2" tx2="lt2" accent1="accent1" accent2="accent2" accent3="accent3" accent4="accent4" accent5="accent5" accent6="accent6" hlink="hlink" folHlink="folHlink"/>
  <p:sldLayoutIdLst>
    <p:sldLayoutId id="2147483767" r:id="rId1"/>
    <p:sldLayoutId id="2147483766" r:id="rId2"/>
  </p:sldLayoutIdLst>
  <p:hf hdr="0" ftr="0" dt="0"/>
  <p:txStyles>
    <p:titleStyle>
      <a:lvl1pPr algn="l" defTabSz="685800" rtl="0" eaLnBrk="1" latinLnBrk="0" hangingPunct="1">
        <a:lnSpc>
          <a:spcPct val="90000"/>
        </a:lnSpc>
        <a:spcBef>
          <a:spcPct val="0"/>
        </a:spcBef>
        <a:buNone/>
        <a:defRPr sz="2800" b="0" i="0" kern="1200">
          <a:solidFill>
            <a:schemeClr val="accent1"/>
          </a:solidFill>
          <a:latin typeface="Albra Light" panose="02000400000000000000" pitchFamily="2" charset="0"/>
          <a:ea typeface="+mj-ea"/>
          <a:cs typeface="+mj-cs"/>
        </a:defRPr>
      </a:lvl1pPr>
    </p:titleStyle>
    <p:bodyStyle>
      <a:lvl1pPr marL="0" indent="-180000" algn="l" defTabSz="685800" rtl="0" eaLnBrk="1" latinLnBrk="0" hangingPunct="1">
        <a:lnSpc>
          <a:spcPct val="90000"/>
        </a:lnSpc>
        <a:spcBef>
          <a:spcPts val="300"/>
        </a:spcBef>
        <a:spcAft>
          <a:spcPts val="600"/>
        </a:spcAft>
        <a:buClr>
          <a:schemeClr val="accent2"/>
        </a:buClr>
        <a:buFont typeface="Wingdings" panose="05000000000000000000" pitchFamily="2" charset="2"/>
        <a:buChar char="§"/>
        <a:defRPr sz="1800" b="0" i="0" kern="1200">
          <a:solidFill>
            <a:schemeClr val="bg1"/>
          </a:solidFill>
          <a:latin typeface="+mn-lt"/>
          <a:ea typeface="+mn-ea"/>
          <a:cs typeface="+mn-cs"/>
        </a:defRPr>
      </a:lvl1pPr>
      <a:lvl2pPr marL="360000" indent="-180000" algn="l" defTabSz="685800" rtl="0" eaLnBrk="1" latinLnBrk="0" hangingPunct="1">
        <a:lnSpc>
          <a:spcPct val="90000"/>
        </a:lnSpc>
        <a:spcBef>
          <a:spcPts val="300"/>
        </a:spcBef>
        <a:spcAft>
          <a:spcPts val="600"/>
        </a:spcAft>
        <a:buClr>
          <a:schemeClr val="accent1"/>
        </a:buClr>
        <a:buFont typeface="Wingdings" panose="05000000000000000000" pitchFamily="2" charset="2"/>
        <a:buChar char="§"/>
        <a:defRPr sz="1600" b="0" kern="1200">
          <a:solidFill>
            <a:schemeClr val="bg1">
              <a:lumMod val="75000"/>
              <a:lumOff val="25000"/>
            </a:schemeClr>
          </a:solidFill>
          <a:latin typeface="+mn-lt"/>
          <a:ea typeface="+mn-ea"/>
          <a:cs typeface="+mn-cs"/>
        </a:defRPr>
      </a:lvl2pPr>
      <a:lvl3pPr marL="540000" indent="-180000" algn="l" defTabSz="685800" rtl="0" eaLnBrk="1" latinLnBrk="0" hangingPunct="1">
        <a:lnSpc>
          <a:spcPct val="90000"/>
        </a:lnSpc>
        <a:spcBef>
          <a:spcPts val="300"/>
        </a:spcBef>
        <a:spcAft>
          <a:spcPts val="300"/>
        </a:spcAft>
        <a:buClr>
          <a:schemeClr val="accent2"/>
        </a:buClr>
        <a:buFont typeface="Arial" panose="020B0604020202020204" pitchFamily="34" charset="0"/>
        <a:buChar char="•"/>
        <a:defRPr sz="1600" b="0" kern="1200">
          <a:solidFill>
            <a:schemeClr val="bg1"/>
          </a:solidFill>
          <a:latin typeface="+mn-lt"/>
          <a:ea typeface="+mn-ea"/>
          <a:cs typeface="+mn-cs"/>
        </a:defRPr>
      </a:lvl3pPr>
      <a:lvl4pPr marL="720000" indent="-180000" algn="l" defTabSz="685800" rtl="0" eaLnBrk="1" latinLnBrk="0" hangingPunct="1">
        <a:lnSpc>
          <a:spcPct val="90000"/>
        </a:lnSpc>
        <a:spcBef>
          <a:spcPts val="300"/>
        </a:spcBef>
        <a:spcAft>
          <a:spcPts val="300"/>
        </a:spcAft>
        <a:buClr>
          <a:schemeClr val="bg1">
            <a:lumMod val="75000"/>
            <a:lumOff val="25000"/>
          </a:schemeClr>
        </a:buClr>
        <a:buFont typeface="Arial" panose="020B0604020202020204" pitchFamily="34" charset="0"/>
        <a:buChar char="•"/>
        <a:defRPr sz="1400" b="0" kern="1200">
          <a:solidFill>
            <a:schemeClr val="bg1">
              <a:lumMod val="75000"/>
              <a:lumOff val="25000"/>
            </a:schemeClr>
          </a:solidFill>
          <a:latin typeface="+mn-lt"/>
          <a:ea typeface="+mn-ea"/>
          <a:cs typeface="+mn-cs"/>
        </a:defRPr>
      </a:lvl4pPr>
      <a:lvl5pPr marL="900000" indent="-180000" algn="l" defTabSz="685800" rtl="0" eaLnBrk="1" latinLnBrk="0" hangingPunct="1">
        <a:lnSpc>
          <a:spcPct val="90000"/>
        </a:lnSpc>
        <a:spcBef>
          <a:spcPts val="300"/>
        </a:spcBef>
        <a:spcAft>
          <a:spcPts val="300"/>
        </a:spcAft>
        <a:buClr>
          <a:schemeClr val="accent2"/>
        </a:buClr>
        <a:buFont typeface="Arial" panose="020B0604020202020204" pitchFamily="34" charset="0"/>
        <a:buChar char="•"/>
        <a:defRPr sz="1400" b="0" i="0" kern="1200">
          <a:solidFill>
            <a:schemeClr val="bg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64">
          <p15:clr>
            <a:srgbClr val="F26B43"/>
          </p15:clr>
        </p15:guide>
        <p15:guide id="2" orient="horz" pos="3064">
          <p15:clr>
            <a:srgbClr val="F26B43"/>
          </p15:clr>
        </p15:guide>
        <p15:guide id="3" pos="264">
          <p15:clr>
            <a:srgbClr val="547EBF"/>
          </p15:clr>
        </p15:guide>
        <p15:guide id="4" pos="96">
          <p15:clr>
            <a:srgbClr val="F26B43"/>
          </p15:clr>
        </p15:guide>
        <p15:guide id="5" orient="horz" pos="96">
          <p15:clr>
            <a:srgbClr val="F26B43"/>
          </p15:clr>
        </p15:guide>
        <p15:guide id="6" orient="horz" pos="261">
          <p15:clr>
            <a:srgbClr val="5ACBF0"/>
          </p15:clr>
        </p15:guide>
        <p15:guide id="7" orient="horz" pos="290" userDrawn="1">
          <p15:clr>
            <a:srgbClr val="5ACBF0"/>
          </p15:clr>
        </p15:guide>
        <p15:guide id="8" orient="horz" pos="494" userDrawn="1">
          <p15:clr>
            <a:srgbClr val="5ACBF0"/>
          </p15:clr>
        </p15:guide>
        <p15:guide id="10" orient="horz" pos="667" userDrawn="1">
          <p15:clr>
            <a:srgbClr val="5ACBF0"/>
          </p15:clr>
        </p15:guide>
        <p15:guide id="11" orient="horz" pos="690" userDrawn="1">
          <p15:clr>
            <a:srgbClr val="5ACBF0"/>
          </p15:clr>
        </p15:guide>
        <p15:guide id="12" orient="horz" pos="858">
          <p15:clr>
            <a:srgbClr val="5ACBF0"/>
          </p15:clr>
        </p15:guide>
        <p15:guide id="13" orient="horz" pos="891">
          <p15:clr>
            <a:srgbClr val="5ACBF0"/>
          </p15:clr>
        </p15:guide>
        <p15:guide id="15" orient="horz" pos="1091">
          <p15:clr>
            <a:srgbClr val="5ACBF0"/>
          </p15:clr>
        </p15:guide>
        <p15:guide id="16" orient="horz" pos="1258">
          <p15:clr>
            <a:srgbClr val="5ACBF0"/>
          </p15:clr>
        </p15:guide>
        <p15:guide id="17" orient="horz" pos="1291">
          <p15:clr>
            <a:srgbClr val="5ACBF0"/>
          </p15:clr>
        </p15:guide>
        <p15:guide id="18" orient="horz" pos="1458">
          <p15:clr>
            <a:srgbClr val="5ACBF0"/>
          </p15:clr>
        </p15:guide>
        <p15:guide id="19" orient="horz" pos="1492">
          <p15:clr>
            <a:srgbClr val="5ACBF0"/>
          </p15:clr>
        </p15:guide>
        <p15:guide id="20" orient="horz" pos="1658">
          <p15:clr>
            <a:srgbClr val="5ACBF0"/>
          </p15:clr>
        </p15:guide>
        <p15:guide id="21" orient="horz" pos="1692">
          <p15:clr>
            <a:srgbClr val="5ACBF0"/>
          </p15:clr>
        </p15:guide>
        <p15:guide id="22" orient="horz" pos="1864">
          <p15:clr>
            <a:srgbClr val="5ACBF0"/>
          </p15:clr>
        </p15:guide>
        <p15:guide id="23" orient="horz" pos="1892">
          <p15:clr>
            <a:srgbClr val="5ACBF0"/>
          </p15:clr>
        </p15:guide>
        <p15:guide id="24" orient="horz" pos="2061">
          <p15:clr>
            <a:srgbClr val="5ACBF0"/>
          </p15:clr>
        </p15:guide>
        <p15:guide id="25" orient="horz" pos="2092">
          <p15:clr>
            <a:srgbClr val="5ACBF0"/>
          </p15:clr>
        </p15:guide>
        <p15:guide id="26" orient="horz" pos="2259">
          <p15:clr>
            <a:srgbClr val="5ACBF0"/>
          </p15:clr>
        </p15:guide>
        <p15:guide id="27" orient="horz" pos="2292">
          <p15:clr>
            <a:srgbClr val="5ACBF0"/>
          </p15:clr>
        </p15:guide>
        <p15:guide id="29" orient="horz" pos="2492">
          <p15:clr>
            <a:srgbClr val="5ACBF0"/>
          </p15:clr>
        </p15:guide>
        <p15:guide id="30" orient="horz" pos="2662">
          <p15:clr>
            <a:srgbClr val="5ACBF0"/>
          </p15:clr>
        </p15:guide>
        <p15:guide id="31" orient="horz" pos="2692">
          <p15:clr>
            <a:srgbClr val="5ACBF0"/>
          </p15:clr>
        </p15:guide>
        <p15:guide id="32" orient="horz" pos="2862">
          <p15:clr>
            <a:srgbClr val="5ACBF0"/>
          </p15:clr>
        </p15:guide>
        <p15:guide id="33" orient="horz" pos="2892">
          <p15:clr>
            <a:srgbClr val="5ACBF0"/>
          </p15:clr>
        </p15:guide>
        <p15:guide id="34" pos="296">
          <p15:clr>
            <a:srgbClr val="547EBF"/>
          </p15:clr>
        </p15:guide>
        <p15:guide id="35" pos="464">
          <p15:clr>
            <a:srgbClr val="547EBF"/>
          </p15:clr>
        </p15:guide>
        <p15:guide id="36" pos="496">
          <p15:clr>
            <a:srgbClr val="547EBF"/>
          </p15:clr>
        </p15:guide>
        <p15:guide id="37" pos="664">
          <p15:clr>
            <a:srgbClr val="547EBF"/>
          </p15:clr>
        </p15:guide>
        <p15:guide id="38" pos="696">
          <p15:clr>
            <a:srgbClr val="547EBF"/>
          </p15:clr>
        </p15:guide>
        <p15:guide id="39" pos="864">
          <p15:clr>
            <a:srgbClr val="547EBF"/>
          </p15:clr>
        </p15:guide>
        <p15:guide id="40" pos="896">
          <p15:clr>
            <a:srgbClr val="547EBF"/>
          </p15:clr>
        </p15:guide>
        <p15:guide id="41" pos="1064">
          <p15:clr>
            <a:srgbClr val="547EBF"/>
          </p15:clr>
        </p15:guide>
        <p15:guide id="42" pos="1096">
          <p15:clr>
            <a:srgbClr val="547EBF"/>
          </p15:clr>
        </p15:guide>
        <p15:guide id="43" pos="1264">
          <p15:clr>
            <a:srgbClr val="547EBF"/>
          </p15:clr>
        </p15:guide>
        <p15:guide id="44" pos="1296">
          <p15:clr>
            <a:srgbClr val="547EBF"/>
          </p15:clr>
        </p15:guide>
        <p15:guide id="45" pos="1464">
          <p15:clr>
            <a:srgbClr val="547EBF"/>
          </p15:clr>
        </p15:guide>
        <p15:guide id="46" pos="1496">
          <p15:clr>
            <a:srgbClr val="547EBF"/>
          </p15:clr>
        </p15:guide>
        <p15:guide id="47" pos="1664">
          <p15:clr>
            <a:srgbClr val="547EBF"/>
          </p15:clr>
        </p15:guide>
        <p15:guide id="48" pos="1696">
          <p15:clr>
            <a:srgbClr val="547EBF"/>
          </p15:clr>
        </p15:guide>
        <p15:guide id="49" pos="1864">
          <p15:clr>
            <a:srgbClr val="547EBF"/>
          </p15:clr>
        </p15:guide>
        <p15:guide id="50" pos="1896">
          <p15:clr>
            <a:srgbClr val="547EBF"/>
          </p15:clr>
        </p15:guide>
        <p15:guide id="51" pos="2064">
          <p15:clr>
            <a:srgbClr val="547EBF"/>
          </p15:clr>
        </p15:guide>
        <p15:guide id="52" pos="2096">
          <p15:clr>
            <a:srgbClr val="547EBF"/>
          </p15:clr>
        </p15:guide>
        <p15:guide id="53" pos="2264">
          <p15:clr>
            <a:srgbClr val="547EBF"/>
          </p15:clr>
        </p15:guide>
        <p15:guide id="54" pos="2296">
          <p15:clr>
            <a:srgbClr val="547EBF"/>
          </p15:clr>
        </p15:guide>
        <p15:guide id="55" pos="2464">
          <p15:clr>
            <a:srgbClr val="547EBF"/>
          </p15:clr>
        </p15:guide>
        <p15:guide id="56" pos="2494" userDrawn="1">
          <p15:clr>
            <a:srgbClr val="547EBF"/>
          </p15:clr>
        </p15:guide>
        <p15:guide id="57" pos="2664">
          <p15:clr>
            <a:srgbClr val="547EBF"/>
          </p15:clr>
        </p15:guide>
        <p15:guide id="58" pos="2696">
          <p15:clr>
            <a:srgbClr val="547EBF"/>
          </p15:clr>
        </p15:guide>
        <p15:guide id="59" pos="2867">
          <p15:clr>
            <a:srgbClr val="547EBF"/>
          </p15:clr>
        </p15:guide>
        <p15:guide id="60" pos="2896">
          <p15:clr>
            <a:srgbClr val="547EBF"/>
          </p15:clr>
        </p15:guide>
        <p15:guide id="61" pos="3064">
          <p15:clr>
            <a:srgbClr val="547EBF"/>
          </p15:clr>
        </p15:guide>
        <p15:guide id="62" pos="3096">
          <p15:clr>
            <a:srgbClr val="547EBF"/>
          </p15:clr>
        </p15:guide>
        <p15:guide id="63" pos="3264">
          <p15:clr>
            <a:srgbClr val="547EBF"/>
          </p15:clr>
        </p15:guide>
        <p15:guide id="64" pos="3296">
          <p15:clr>
            <a:srgbClr val="547EBF"/>
          </p15:clr>
        </p15:guide>
        <p15:guide id="65" pos="3464">
          <p15:clr>
            <a:srgbClr val="547EBF"/>
          </p15:clr>
        </p15:guide>
        <p15:guide id="66" pos="3496">
          <p15:clr>
            <a:srgbClr val="547EBF"/>
          </p15:clr>
        </p15:guide>
        <p15:guide id="67" pos="3664">
          <p15:clr>
            <a:srgbClr val="547EBF"/>
          </p15:clr>
        </p15:guide>
        <p15:guide id="68" pos="3696" userDrawn="1">
          <p15:clr>
            <a:srgbClr val="547EBF"/>
          </p15:clr>
        </p15:guide>
        <p15:guide id="69" pos="3864">
          <p15:clr>
            <a:srgbClr val="547EBF"/>
          </p15:clr>
        </p15:guide>
        <p15:guide id="70" pos="3896">
          <p15:clr>
            <a:srgbClr val="547EBF"/>
          </p15:clr>
        </p15:guide>
        <p15:guide id="71" pos="4064">
          <p15:clr>
            <a:srgbClr val="547EBF"/>
          </p15:clr>
        </p15:guide>
        <p15:guide id="72" pos="4096">
          <p15:clr>
            <a:srgbClr val="547EBF"/>
          </p15:clr>
        </p15:guide>
        <p15:guide id="73" pos="4264">
          <p15:clr>
            <a:srgbClr val="547EBF"/>
          </p15:clr>
        </p15:guide>
        <p15:guide id="74" pos="4296">
          <p15:clr>
            <a:srgbClr val="547EBF"/>
          </p15:clr>
        </p15:guide>
        <p15:guide id="75" pos="4464">
          <p15:clr>
            <a:srgbClr val="547EBF"/>
          </p15:clr>
        </p15:guide>
        <p15:guide id="76" pos="4496">
          <p15:clr>
            <a:srgbClr val="547EBF"/>
          </p15:clr>
        </p15:guide>
        <p15:guide id="77" pos="4658">
          <p15:clr>
            <a:srgbClr val="547EBF"/>
          </p15:clr>
        </p15:guide>
        <p15:guide id="78" pos="4696">
          <p15:clr>
            <a:srgbClr val="547EBF"/>
          </p15:clr>
        </p15:guide>
        <p15:guide id="79" pos="4864">
          <p15:clr>
            <a:srgbClr val="547EBF"/>
          </p15:clr>
        </p15:guide>
        <p15:guide id="80" pos="4896">
          <p15:clr>
            <a:srgbClr val="547EBF"/>
          </p15:clr>
        </p15:guide>
        <p15:guide id="81" pos="5064">
          <p15:clr>
            <a:srgbClr val="547EBF"/>
          </p15:clr>
        </p15:guide>
        <p15:guide id="82" pos="5096">
          <p15:clr>
            <a:srgbClr val="547EBF"/>
          </p15:clr>
        </p15:guide>
        <p15:guide id="83" pos="5264">
          <p15:clr>
            <a:srgbClr val="547EBF"/>
          </p15:clr>
        </p15:guide>
        <p15:guide id="84" pos="5296">
          <p15:clr>
            <a:srgbClr val="547EBF"/>
          </p15:clr>
        </p15:guide>
        <p15:guide id="85" pos="5464">
          <p15:clr>
            <a:srgbClr val="547EBF"/>
          </p15:clr>
        </p15:guide>
        <p15:guide id="86" pos="5496">
          <p15:clr>
            <a:srgbClr val="547EBF"/>
          </p15:clr>
        </p15:guide>
        <p15:guide id="87" orient="horz" pos="2459">
          <p15:clr>
            <a:srgbClr val="5ACBF0"/>
          </p15:clr>
        </p15:guide>
        <p15:guide id="88" orient="horz" pos="462" userDrawn="1">
          <p15:clr>
            <a:srgbClr val="5ACBF0"/>
          </p15:clr>
        </p15:guide>
        <p15:guide id="89" orient="horz" pos="1053"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3.JPG"/><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EC3422-71D9-7834-27FC-D6F10286C46E}"/>
              </a:ext>
            </a:extLst>
          </p:cNvPr>
          <p:cNvSpPr>
            <a:spLocks noGrp="1"/>
          </p:cNvSpPr>
          <p:nvPr>
            <p:ph type="ctrTitle"/>
          </p:nvPr>
        </p:nvSpPr>
        <p:spPr>
          <a:xfrm>
            <a:off x="275105" y="3021028"/>
            <a:ext cx="5897095" cy="603337"/>
          </a:xfrm>
        </p:spPr>
        <p:txBody>
          <a:bodyPr>
            <a:noAutofit/>
          </a:bodyPr>
          <a:lstStyle/>
          <a:p>
            <a:r>
              <a:rPr lang="en-GB" sz="2700" dirty="0"/>
              <a:t>PFAS: Regulatory Advancements and Lessons Learned on Assessment, Delineation, and Data Interpretation</a:t>
            </a:r>
          </a:p>
        </p:txBody>
      </p:sp>
      <p:pic>
        <p:nvPicPr>
          <p:cNvPr id="9" name="Picture Placeholder 8" descr="An aerial view of an airport&#10;&#10;Description automatically generated">
            <a:extLst>
              <a:ext uri="{FF2B5EF4-FFF2-40B4-BE49-F238E27FC236}">
                <a16:creationId xmlns:a16="http://schemas.microsoft.com/office/drawing/2014/main" id="{22F9D691-803F-3331-4E77-04C49A73B034}"/>
              </a:ext>
            </a:extLst>
          </p:cNvPr>
          <p:cNvPicPr>
            <a:picLocks noGrp="1" noChangeAspect="1"/>
          </p:cNvPicPr>
          <p:nvPr>
            <p:ph type="pic" sz="quarter" idx="10"/>
          </p:nvPr>
        </p:nvPicPr>
        <p:blipFill>
          <a:blip r:embed="rId3"/>
          <a:srcRect t="9278" b="9278"/>
          <a:stretch>
            <a:fillRect/>
          </a:stretch>
        </p:blipFill>
        <p:spPr>
          <a:xfrm>
            <a:off x="0" y="0"/>
            <a:ext cx="6159500" cy="2632075"/>
          </a:xfrm>
        </p:spPr>
      </p:pic>
      <p:sp>
        <p:nvSpPr>
          <p:cNvPr id="10" name="Subtitle 9">
            <a:extLst>
              <a:ext uri="{FF2B5EF4-FFF2-40B4-BE49-F238E27FC236}">
                <a16:creationId xmlns:a16="http://schemas.microsoft.com/office/drawing/2014/main" id="{74142EF4-A36D-DF5E-173B-415550CE7947}"/>
              </a:ext>
            </a:extLst>
          </p:cNvPr>
          <p:cNvSpPr>
            <a:spLocks noGrp="1"/>
          </p:cNvSpPr>
          <p:nvPr>
            <p:ph type="body" sz="quarter" idx="12"/>
          </p:nvPr>
        </p:nvSpPr>
        <p:spPr/>
        <p:txBody>
          <a:bodyPr>
            <a:normAutofit fontScale="92500" lnSpcReduction="10000"/>
          </a:bodyPr>
          <a:lstStyle/>
          <a:p>
            <a:r>
              <a:rPr lang="en-AU" dirty="0"/>
              <a:t>March 4, 2024</a:t>
            </a:r>
          </a:p>
        </p:txBody>
      </p:sp>
      <p:sp>
        <p:nvSpPr>
          <p:cNvPr id="7" name="Rectangle 6">
            <a:extLst>
              <a:ext uri="{FF2B5EF4-FFF2-40B4-BE49-F238E27FC236}">
                <a16:creationId xmlns:a16="http://schemas.microsoft.com/office/drawing/2014/main" id="{8EB410D1-70CF-0944-65C5-A2DA5716E1CD}"/>
              </a:ext>
            </a:extLst>
          </p:cNvPr>
          <p:cNvSpPr>
            <a:spLocks/>
          </p:cNvSpPr>
          <p:nvPr/>
        </p:nvSpPr>
        <p:spPr>
          <a:xfrm>
            <a:off x="6158971" y="0"/>
            <a:ext cx="45719" cy="2632075"/>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AF3F6A7-4564-0831-6DDC-AE151047BDF3}"/>
              </a:ext>
            </a:extLst>
          </p:cNvPr>
          <p:cNvSpPr/>
          <p:nvPr/>
        </p:nvSpPr>
        <p:spPr>
          <a:xfrm>
            <a:off x="6204690" y="0"/>
            <a:ext cx="2939310" cy="263207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4E6FF4F-27EF-46A3-1106-69E1FFC13A92}"/>
              </a:ext>
            </a:extLst>
          </p:cNvPr>
          <p:cNvSpPr/>
          <p:nvPr/>
        </p:nvSpPr>
        <p:spPr>
          <a:xfrm>
            <a:off x="6204688" y="0"/>
            <a:ext cx="2939311" cy="2632074"/>
          </a:xfrm>
          <a:prstGeom prst="rect">
            <a:avLst/>
          </a:prstGeom>
          <a:blipFill>
            <a:blip r:embed="rId4">
              <a:duotone>
                <a:prstClr val="black"/>
                <a:schemeClr val="tx2">
                  <a:tint val="45000"/>
                  <a:satMod val="400000"/>
                </a:schemeClr>
              </a:duotone>
              <a:alphaModFix amt="85000"/>
              <a:extLst>
                <a:ext uri="{28A0092B-C50C-407E-A947-70E740481C1C}">
                  <a14:useLocalDpi xmlns:a14="http://schemas.microsoft.com/office/drawing/2010/main" val="0"/>
                </a:ext>
              </a:extLst>
            </a:blip>
            <a:srcRect/>
            <a:stretch>
              <a:fillRect t="-29270" b="-175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B1907072-086A-26ED-41C9-D44AA0E2FD0E}"/>
              </a:ext>
            </a:extLst>
          </p:cNvPr>
          <p:cNvGrpSpPr/>
          <p:nvPr/>
        </p:nvGrpSpPr>
        <p:grpSpPr>
          <a:xfrm>
            <a:off x="6158971" y="-1"/>
            <a:ext cx="2985027" cy="2632076"/>
            <a:chOff x="6158971" y="-1"/>
            <a:chExt cx="2985027" cy="2632076"/>
          </a:xfrm>
        </p:grpSpPr>
        <p:sp>
          <p:nvSpPr>
            <p:cNvPr id="5" name="Rectangle 4">
              <a:extLst>
                <a:ext uri="{FF2B5EF4-FFF2-40B4-BE49-F238E27FC236}">
                  <a16:creationId xmlns:a16="http://schemas.microsoft.com/office/drawing/2014/main" id="{0FCC5F71-F0D2-444F-0DEC-5CC7B8D8DE55}"/>
                </a:ext>
              </a:extLst>
            </p:cNvPr>
            <p:cNvSpPr/>
            <p:nvPr/>
          </p:nvSpPr>
          <p:spPr>
            <a:xfrm>
              <a:off x="6158971" y="0"/>
              <a:ext cx="45719" cy="2632075"/>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0C47DC6-9A36-68DF-B399-60C6549F6539}"/>
                </a:ext>
              </a:extLst>
            </p:cNvPr>
            <p:cNvSpPr/>
            <p:nvPr/>
          </p:nvSpPr>
          <p:spPr>
            <a:xfrm rot="5400000">
              <a:off x="6358306" y="-153617"/>
              <a:ext cx="2632075" cy="2939308"/>
            </a:xfrm>
            <a:prstGeom prst="rect">
              <a:avLst/>
            </a:prstGeom>
            <a:blipFill>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CC88613B-2B50-C492-6D00-CB9779704251}"/>
              </a:ext>
            </a:extLst>
          </p:cNvPr>
          <p:cNvGrpSpPr/>
          <p:nvPr/>
        </p:nvGrpSpPr>
        <p:grpSpPr>
          <a:xfrm>
            <a:off x="6158971" y="0"/>
            <a:ext cx="2985030" cy="2632075"/>
            <a:chOff x="6158971" y="0"/>
            <a:chExt cx="2985030" cy="2632075"/>
          </a:xfrm>
        </p:grpSpPr>
        <p:sp>
          <p:nvSpPr>
            <p:cNvPr id="12" name="Rectangle 11">
              <a:extLst>
                <a:ext uri="{FF2B5EF4-FFF2-40B4-BE49-F238E27FC236}">
                  <a16:creationId xmlns:a16="http://schemas.microsoft.com/office/drawing/2014/main" id="{82CE4851-51D9-E5F6-F69F-EABFE520BE73}"/>
                </a:ext>
              </a:extLst>
            </p:cNvPr>
            <p:cNvSpPr/>
            <p:nvPr/>
          </p:nvSpPr>
          <p:spPr>
            <a:xfrm>
              <a:off x="6158971" y="1"/>
              <a:ext cx="2985030" cy="2632074"/>
            </a:xfrm>
            <a:prstGeom prst="rect">
              <a:avLst/>
            </a:prstGeom>
            <a:blipFill>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cap="none" spc="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CDC7719F-B01E-B2BE-5AF2-79CB17E66073}"/>
                </a:ext>
              </a:extLst>
            </p:cNvPr>
            <p:cNvSpPr/>
            <p:nvPr/>
          </p:nvSpPr>
          <p:spPr>
            <a:xfrm>
              <a:off x="6158971" y="0"/>
              <a:ext cx="45719" cy="2632075"/>
            </a:xfrm>
            <a:prstGeom prst="rect">
              <a:avLst/>
            </a:prstGeom>
            <a:solidFill>
              <a:srgbClr val="D6F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10852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EF7D-BF7D-B7FF-D6DE-178AD838D4E6}"/>
              </a:ext>
            </a:extLst>
          </p:cNvPr>
          <p:cNvSpPr>
            <a:spLocks noGrp="1"/>
          </p:cNvSpPr>
          <p:nvPr>
            <p:ph type="title"/>
          </p:nvPr>
        </p:nvSpPr>
        <p:spPr/>
        <p:txBody>
          <a:bodyPr>
            <a:normAutofit/>
          </a:bodyPr>
          <a:lstStyle/>
          <a:p>
            <a:r>
              <a:rPr lang="en-AU" dirty="0"/>
              <a:t>Proposed Drinking Water Criteria</a:t>
            </a:r>
          </a:p>
        </p:txBody>
      </p:sp>
      <p:graphicFrame>
        <p:nvGraphicFramePr>
          <p:cNvPr id="6" name="Content Placeholder 5">
            <a:extLst>
              <a:ext uri="{FF2B5EF4-FFF2-40B4-BE49-F238E27FC236}">
                <a16:creationId xmlns:a16="http://schemas.microsoft.com/office/drawing/2014/main" id="{66EE1F8F-B69D-36D4-A1D4-D02E5D780812}"/>
              </a:ext>
            </a:extLst>
          </p:cNvPr>
          <p:cNvGraphicFramePr>
            <a:graphicFrameLocks noGrp="1"/>
          </p:cNvGraphicFramePr>
          <p:nvPr>
            <p:ph idx="14"/>
            <p:extLst>
              <p:ext uri="{D42A27DB-BD31-4B8C-83A1-F6EECF244321}">
                <p14:modId xmlns:p14="http://schemas.microsoft.com/office/powerpoint/2010/main" val="231388337"/>
              </p:ext>
            </p:extLst>
          </p:nvPr>
        </p:nvGraphicFramePr>
        <p:xfrm>
          <a:off x="346583" y="1172114"/>
          <a:ext cx="8450832" cy="3090765"/>
        </p:xfrm>
        <a:graphic>
          <a:graphicData uri="http://schemas.openxmlformats.org/drawingml/2006/table">
            <a:tbl>
              <a:tblPr firstRow="1" bandRow="1">
                <a:tableStyleId>{0E3FDE45-AF77-4B5C-9715-49D594BDF05E}</a:tableStyleId>
              </a:tblPr>
              <a:tblGrid>
                <a:gridCol w="835424">
                  <a:extLst>
                    <a:ext uri="{9D8B030D-6E8A-4147-A177-3AD203B41FA5}">
                      <a16:colId xmlns:a16="http://schemas.microsoft.com/office/drawing/2014/main" val="2400808798"/>
                    </a:ext>
                  </a:extLst>
                </a:gridCol>
                <a:gridCol w="2551169">
                  <a:extLst>
                    <a:ext uri="{9D8B030D-6E8A-4147-A177-3AD203B41FA5}">
                      <a16:colId xmlns:a16="http://schemas.microsoft.com/office/drawing/2014/main" val="967152250"/>
                    </a:ext>
                  </a:extLst>
                </a:gridCol>
                <a:gridCol w="5064239">
                  <a:extLst>
                    <a:ext uri="{9D8B030D-6E8A-4147-A177-3AD203B41FA5}">
                      <a16:colId xmlns:a16="http://schemas.microsoft.com/office/drawing/2014/main" val="638097270"/>
                    </a:ext>
                  </a:extLst>
                </a:gridCol>
              </a:tblGrid>
              <a:tr h="301845">
                <a:tc>
                  <a:txBody>
                    <a:bodyPr/>
                    <a:lstStyle/>
                    <a:p>
                      <a:r>
                        <a:rPr lang="en-AU" sz="1200" b="0" spc="120" baseline="0" dirty="0">
                          <a:solidFill>
                            <a:schemeClr val="tx2"/>
                          </a:solidFill>
                          <a:latin typeface="+mn-lt"/>
                          <a:cs typeface="Arial" panose="020B0604020202020204" pitchFamily="34" charset="0"/>
                        </a:rPr>
                        <a:t>Agency</a:t>
                      </a:r>
                    </a:p>
                  </a:txBody>
                  <a:tcPr anchor="ctr"/>
                </a:tc>
                <a:tc>
                  <a:txBody>
                    <a:bodyPr/>
                    <a:lstStyle/>
                    <a:p>
                      <a:r>
                        <a:rPr lang="en-AU" sz="1200" b="0" spc="120" baseline="0" dirty="0">
                          <a:solidFill>
                            <a:schemeClr val="tx2"/>
                          </a:solidFill>
                          <a:latin typeface="+mn-lt"/>
                          <a:cs typeface="Arial" panose="020B0604020202020204" pitchFamily="34" charset="0"/>
                        </a:rPr>
                        <a:t>Proposed Criteria</a:t>
                      </a:r>
                    </a:p>
                  </a:txBody>
                  <a:tcPr anchor="ctr"/>
                </a:tc>
                <a:tc>
                  <a:txBody>
                    <a:bodyPr/>
                    <a:lstStyle/>
                    <a:p>
                      <a:r>
                        <a:rPr lang="en-AU" sz="1200" b="0" spc="120" baseline="0" dirty="0">
                          <a:solidFill>
                            <a:schemeClr val="tx2"/>
                          </a:solidFill>
                          <a:latin typeface="+mn-lt"/>
                          <a:cs typeface="Arial" panose="020B0604020202020204" pitchFamily="34" charset="0"/>
                        </a:rPr>
                        <a:t>Notes</a:t>
                      </a:r>
                    </a:p>
                  </a:txBody>
                  <a:tcPr anchor="ctr"/>
                </a:tc>
                <a:extLst>
                  <a:ext uri="{0D108BD9-81ED-4DB2-BD59-A6C34878D82A}">
                    <a16:rowId xmlns:a16="http://schemas.microsoft.com/office/drawing/2014/main" val="4166382923"/>
                  </a:ext>
                </a:extLst>
              </a:tr>
              <a:tr h="360000">
                <a:tc>
                  <a:txBody>
                    <a:bodyPr/>
                    <a:lstStyle/>
                    <a:p>
                      <a:r>
                        <a:rPr lang="en-AU" sz="1200" b="1" dirty="0">
                          <a:solidFill>
                            <a:schemeClr val="tx2"/>
                          </a:solidFill>
                          <a:latin typeface="+mn-lt"/>
                          <a:cs typeface="Arial" panose="020B0604020202020204" pitchFamily="34" charset="0"/>
                        </a:rPr>
                        <a:t>AEPA</a:t>
                      </a:r>
                    </a:p>
                  </a:txBody>
                  <a:tcPr anchor="ctr"/>
                </a:tc>
                <a:tc>
                  <a:txBody>
                    <a:bodyPr/>
                    <a:lstStyle/>
                    <a:p>
                      <a:pPr marL="171450" indent="-171450">
                        <a:buFont typeface="Arial" panose="020B0604020202020204" pitchFamily="34" charset="0"/>
                        <a:buChar char="•"/>
                      </a:pPr>
                      <a:r>
                        <a:rPr lang="en-AU" sz="1200" dirty="0">
                          <a:solidFill>
                            <a:schemeClr val="tx1"/>
                          </a:solidFill>
                          <a:latin typeface="+mn-lt"/>
                          <a:cs typeface="Arial" panose="020B0604020202020204" pitchFamily="34" charset="0"/>
                        </a:rPr>
                        <a:t>Total </a:t>
                      </a:r>
                      <a:r>
                        <a:rPr lang="en-AU" sz="1200" kern="1200" dirty="0">
                          <a:solidFill>
                            <a:schemeClr val="tx1"/>
                          </a:solidFill>
                          <a:latin typeface="+mn-lt"/>
                          <a:ea typeface="+mn-ea"/>
                          <a:cs typeface="Arial" panose="020B0604020202020204" pitchFamily="34" charset="0"/>
                        </a:rPr>
                        <a:t>PFOS</a:t>
                      </a:r>
                      <a:r>
                        <a:rPr lang="en-AU" sz="1200" dirty="0">
                          <a:solidFill>
                            <a:schemeClr val="tx1"/>
                          </a:solidFill>
                          <a:latin typeface="+mn-lt"/>
                          <a:cs typeface="Arial" panose="020B0604020202020204" pitchFamily="34" charset="0"/>
                        </a:rPr>
                        <a:t> – 600 ng/L</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chemeClr val="tx1"/>
                          </a:solidFill>
                          <a:latin typeface="+mn-lt"/>
                          <a:cs typeface="Arial" panose="020B0604020202020204" pitchFamily="34" charset="0"/>
                        </a:rPr>
                        <a:t>Total </a:t>
                      </a:r>
                      <a:r>
                        <a:rPr lang="en-AU" sz="1200" kern="1200" dirty="0">
                          <a:solidFill>
                            <a:schemeClr val="tx1"/>
                          </a:solidFill>
                          <a:latin typeface="+mn-lt"/>
                          <a:ea typeface="+mn-ea"/>
                          <a:cs typeface="Arial" panose="020B0604020202020204" pitchFamily="34" charset="0"/>
                        </a:rPr>
                        <a:t>PFOA – 200 </a:t>
                      </a:r>
                      <a:r>
                        <a:rPr lang="en-AU" sz="1200" dirty="0">
                          <a:solidFill>
                            <a:schemeClr val="tx1"/>
                          </a:solidFill>
                          <a:latin typeface="+mn-lt"/>
                          <a:cs typeface="Arial" panose="020B0604020202020204" pitchFamily="34" charset="0"/>
                        </a:rPr>
                        <a:t>ng/L</a:t>
                      </a:r>
                    </a:p>
                  </a:txBody>
                  <a:tcPr anchor="ctr"/>
                </a:tc>
                <a:tc>
                  <a:txBody>
                    <a:bodyPr/>
                    <a:lstStyle/>
                    <a:p>
                      <a:pPr marL="0" indent="0">
                        <a:buFont typeface="Arial" panose="020B0604020202020204" pitchFamily="34" charset="0"/>
                        <a:buNone/>
                      </a:pPr>
                      <a:r>
                        <a:rPr lang="en-AU" sz="1100" i="0" dirty="0">
                          <a:solidFill>
                            <a:schemeClr val="tx1"/>
                          </a:solidFill>
                          <a:latin typeface="+mn-lt"/>
                          <a:cs typeface="Arial" panose="020B0604020202020204" pitchFamily="34" charset="0"/>
                        </a:rPr>
                        <a:t>2022 Alberta Tier 1 Guidelines (August 2022)</a:t>
                      </a:r>
                    </a:p>
                    <a:p>
                      <a:pPr marL="0" indent="0">
                        <a:buFont typeface="Arial" panose="020B0604020202020204" pitchFamily="34" charset="0"/>
                        <a:buNone/>
                      </a:pPr>
                      <a:r>
                        <a:rPr lang="en-AU" sz="1100" i="0" dirty="0">
                          <a:solidFill>
                            <a:schemeClr val="tx1"/>
                          </a:solidFill>
                          <a:latin typeface="+mn-lt"/>
                          <a:cs typeface="Arial" panose="020B0604020202020204" pitchFamily="34" charset="0"/>
                        </a:rPr>
                        <a:t>Additionally, the sum of the ratios of the detected concentrations to the corresponding MACs for PFOS and PFOA should not exceed 1. </a:t>
                      </a:r>
                    </a:p>
                  </a:txBody>
                  <a:tcPr anchor="ctr"/>
                </a:tc>
                <a:extLst>
                  <a:ext uri="{0D108BD9-81ED-4DB2-BD59-A6C34878D82A}">
                    <a16:rowId xmlns:a16="http://schemas.microsoft.com/office/drawing/2014/main" val="3429665871"/>
                  </a:ext>
                </a:extLst>
              </a:tr>
              <a:tr h="360000">
                <a:tc>
                  <a:txBody>
                    <a:bodyPr/>
                    <a:lstStyle/>
                    <a:p>
                      <a:r>
                        <a:rPr lang="en-AU" sz="1200" b="1" dirty="0">
                          <a:solidFill>
                            <a:schemeClr val="tx2"/>
                          </a:solidFill>
                          <a:latin typeface="+mn-lt"/>
                          <a:cs typeface="Arial" panose="020B0604020202020204" pitchFamily="34" charset="0"/>
                        </a:rPr>
                        <a:t>Health Canada</a:t>
                      </a:r>
                    </a:p>
                  </a:txBody>
                  <a:tcPr anchor="ctr"/>
                </a:tc>
                <a:tc>
                  <a:txBody>
                    <a:bodyPr/>
                    <a:lstStyle/>
                    <a:p>
                      <a:pPr marL="171450" indent="-171450">
                        <a:buFont typeface="Arial" panose="020B0604020202020204" pitchFamily="34" charset="0"/>
                        <a:buChar char="•"/>
                      </a:pPr>
                      <a:r>
                        <a:rPr lang="en-AU" sz="1200" dirty="0">
                          <a:solidFill>
                            <a:schemeClr val="accent4"/>
                          </a:solidFill>
                          <a:latin typeface="+mn-lt"/>
                          <a:cs typeface="Arial" panose="020B0604020202020204" pitchFamily="34" charset="0"/>
                        </a:rPr>
                        <a:t>Total PFAS – 30 ng/L</a:t>
                      </a:r>
                    </a:p>
                  </a:txBody>
                  <a:tcPr anchor="ctr"/>
                </a:tc>
                <a:tc>
                  <a:txBody>
                    <a:bodyPr/>
                    <a:lstStyle/>
                    <a:p>
                      <a:r>
                        <a:rPr lang="en-AU" sz="1100" i="0" dirty="0">
                          <a:solidFill>
                            <a:schemeClr val="accent4"/>
                          </a:solidFill>
                          <a:latin typeface="+mn-lt"/>
                          <a:cs typeface="Arial" panose="020B0604020202020204" pitchFamily="34" charset="0"/>
                        </a:rPr>
                        <a:t>2023 DW Objective (February 8, 2023); sum to include a minimum of 18 PFAS. Intended to replace the PFAS DW Guidelines and Screening Values.</a:t>
                      </a:r>
                    </a:p>
                  </a:txBody>
                  <a:tcPr anchor="ctr"/>
                </a:tc>
                <a:extLst>
                  <a:ext uri="{0D108BD9-81ED-4DB2-BD59-A6C34878D82A}">
                    <a16:rowId xmlns:a16="http://schemas.microsoft.com/office/drawing/2014/main" val="2777472429"/>
                  </a:ext>
                </a:extLst>
              </a:tr>
              <a:tr h="360000">
                <a:tc rowSpan="3">
                  <a:txBody>
                    <a:bodyPr/>
                    <a:lstStyle/>
                    <a:p>
                      <a:r>
                        <a:rPr lang="en-AU" sz="1200" b="1" dirty="0">
                          <a:solidFill>
                            <a:schemeClr val="tx2"/>
                          </a:solidFill>
                          <a:latin typeface="+mn-lt"/>
                          <a:cs typeface="Arial" panose="020B0604020202020204" pitchFamily="34" charset="0"/>
                        </a:rPr>
                        <a:t>USEPA</a:t>
                      </a:r>
                    </a:p>
                  </a:txBody>
                  <a:tcPr anchor="ctr"/>
                </a:tc>
                <a:tc>
                  <a:txBody>
                    <a:bodyPr/>
                    <a:lstStyle/>
                    <a:p>
                      <a:pPr marL="171450" indent="-171450">
                        <a:buFont typeface="Arial" panose="020B0604020202020204" pitchFamily="34" charset="0"/>
                        <a:buChar char="•"/>
                      </a:pPr>
                      <a:r>
                        <a:rPr lang="en-AU" sz="1200" dirty="0">
                          <a:solidFill>
                            <a:schemeClr val="accent4"/>
                          </a:solidFill>
                          <a:latin typeface="+mn-lt"/>
                          <a:cs typeface="Arial" panose="020B0604020202020204" pitchFamily="34" charset="0"/>
                        </a:rPr>
                        <a:t>PFOA – 4 ng/L</a:t>
                      </a:r>
                    </a:p>
                    <a:p>
                      <a:pPr marL="171450" indent="-171450">
                        <a:buFont typeface="Arial" panose="020B0604020202020204" pitchFamily="34" charset="0"/>
                        <a:buChar char="•"/>
                      </a:pPr>
                      <a:r>
                        <a:rPr lang="en-AU" sz="1200" dirty="0">
                          <a:solidFill>
                            <a:schemeClr val="accent4"/>
                          </a:solidFill>
                          <a:latin typeface="+mn-lt"/>
                          <a:cs typeface="Arial" panose="020B0604020202020204" pitchFamily="34" charset="0"/>
                        </a:rPr>
                        <a:t>PFOS – 4 ng/L</a:t>
                      </a:r>
                    </a:p>
                    <a:p>
                      <a:pPr marL="171450" indent="-171450">
                        <a:buFont typeface="Arial" panose="020B0604020202020204" pitchFamily="34" charset="0"/>
                        <a:buChar char="•"/>
                      </a:pPr>
                      <a:r>
                        <a:rPr lang="en-AU" sz="1200" dirty="0">
                          <a:solidFill>
                            <a:schemeClr val="accent4"/>
                          </a:solidFill>
                          <a:latin typeface="+mn-lt"/>
                          <a:cs typeface="Arial" panose="020B0604020202020204" pitchFamily="34" charset="0"/>
                        </a:rPr>
                        <a:t>PFNA, </a:t>
                      </a:r>
                      <a:r>
                        <a:rPr lang="en-AU" sz="1200" dirty="0" err="1">
                          <a:solidFill>
                            <a:schemeClr val="accent4"/>
                          </a:solidFill>
                          <a:latin typeface="+mn-lt"/>
                          <a:cs typeface="Arial" panose="020B0604020202020204" pitchFamily="34" charset="0"/>
                        </a:rPr>
                        <a:t>PFHxS</a:t>
                      </a:r>
                      <a:r>
                        <a:rPr lang="en-AU" sz="1200" dirty="0">
                          <a:solidFill>
                            <a:schemeClr val="accent4"/>
                          </a:solidFill>
                          <a:latin typeface="+mn-lt"/>
                          <a:cs typeface="Arial" panose="020B0604020202020204" pitchFamily="34" charset="0"/>
                        </a:rPr>
                        <a:t>, PFBS, </a:t>
                      </a:r>
                      <a:r>
                        <a:rPr lang="en-AU" sz="1200" dirty="0" err="1">
                          <a:solidFill>
                            <a:schemeClr val="accent4"/>
                          </a:solidFill>
                          <a:latin typeface="+mn-lt"/>
                          <a:cs typeface="Arial" panose="020B0604020202020204" pitchFamily="34" charset="0"/>
                        </a:rPr>
                        <a:t>GenX</a:t>
                      </a:r>
                      <a:r>
                        <a:rPr lang="en-AU" sz="1200" dirty="0">
                          <a:solidFill>
                            <a:schemeClr val="accent4"/>
                          </a:solidFill>
                          <a:latin typeface="+mn-lt"/>
                          <a:cs typeface="Arial" panose="020B0604020202020204" pitchFamily="34" charset="0"/>
                        </a:rPr>
                        <a:t> – Hazard Index 1.0</a:t>
                      </a:r>
                    </a:p>
                  </a:txBody>
                  <a:tcPr anchor="ctr"/>
                </a:tc>
                <a:tc>
                  <a:txBody>
                    <a:bodyPr/>
                    <a:lstStyle/>
                    <a:p>
                      <a:r>
                        <a:rPr lang="en-AU" sz="1100" i="0" dirty="0">
                          <a:solidFill>
                            <a:schemeClr val="accent4"/>
                          </a:solidFill>
                          <a:latin typeface="+mn-lt"/>
                          <a:cs typeface="Arial" panose="020B0604020202020204" pitchFamily="34" charset="0"/>
                        </a:rPr>
                        <a:t>2023 MCLs (March 14, 2023)</a:t>
                      </a:r>
                    </a:p>
                  </a:txBody>
                  <a:tcPr anchor="ctr"/>
                </a:tc>
                <a:extLst>
                  <a:ext uri="{0D108BD9-81ED-4DB2-BD59-A6C34878D82A}">
                    <a16:rowId xmlns:a16="http://schemas.microsoft.com/office/drawing/2014/main" val="986758335"/>
                  </a:ext>
                </a:extLst>
              </a:tr>
              <a:tr h="360000">
                <a:tc vMerge="1">
                  <a:txBody>
                    <a:bodyPr/>
                    <a:lstStyle/>
                    <a:p>
                      <a:endParaRPr lang="en-AU" sz="1200" b="1">
                        <a:solidFill>
                          <a:schemeClr val="tx2"/>
                        </a:solidFill>
                      </a:endParaRPr>
                    </a:p>
                  </a:txBody>
                  <a:tcPr anchor="ctr"/>
                </a:tc>
                <a:tc>
                  <a:txBody>
                    <a:bodyPr/>
                    <a:lstStyle/>
                    <a:p>
                      <a:pPr marL="171450" indent="-171450">
                        <a:buFont typeface="Arial" panose="020B0604020202020204" pitchFamily="34" charset="0"/>
                        <a:buChar char="•"/>
                      </a:pPr>
                      <a:r>
                        <a:rPr lang="en-AU" sz="1200" dirty="0">
                          <a:solidFill>
                            <a:schemeClr val="accent4"/>
                          </a:solidFill>
                          <a:latin typeface="+mn-lt"/>
                          <a:cs typeface="Arial" panose="020B0604020202020204" pitchFamily="34" charset="0"/>
                        </a:rPr>
                        <a:t>PFOA – 0.004 ng/L</a:t>
                      </a:r>
                    </a:p>
                    <a:p>
                      <a:pPr marL="171450" indent="-171450">
                        <a:buFont typeface="Arial" panose="020B0604020202020204" pitchFamily="34" charset="0"/>
                        <a:buChar char="•"/>
                      </a:pPr>
                      <a:r>
                        <a:rPr lang="en-AU" sz="1200" dirty="0">
                          <a:solidFill>
                            <a:schemeClr val="accent4"/>
                          </a:solidFill>
                          <a:latin typeface="+mn-lt"/>
                          <a:cs typeface="Arial" panose="020B0604020202020204" pitchFamily="34" charset="0"/>
                        </a:rPr>
                        <a:t>PFOS – 0.02 ng/L</a:t>
                      </a:r>
                    </a:p>
                  </a:txBody>
                  <a:tcPr anchor="ctr"/>
                </a:tc>
                <a:tc>
                  <a:txBody>
                    <a:bodyPr/>
                    <a:lstStyle/>
                    <a:p>
                      <a:r>
                        <a:rPr lang="en-AU" sz="1100" i="0" dirty="0">
                          <a:solidFill>
                            <a:schemeClr val="accent4"/>
                          </a:solidFill>
                          <a:latin typeface="+mn-lt"/>
                          <a:cs typeface="Arial" panose="020B0604020202020204" pitchFamily="34" charset="0"/>
                        </a:rPr>
                        <a:t>2022 Interim HAs (June 15, 2022)</a:t>
                      </a:r>
                    </a:p>
                    <a:p>
                      <a:r>
                        <a:rPr lang="en-AU" sz="1100" i="0" dirty="0">
                          <a:solidFill>
                            <a:schemeClr val="accent4"/>
                          </a:solidFill>
                          <a:latin typeface="+mn-lt"/>
                          <a:cs typeface="Arial" panose="020B0604020202020204" pitchFamily="34" charset="0"/>
                        </a:rPr>
                        <a:t>(previously was 70 ng/L individually and as a sum of PFOA and PFOS)</a:t>
                      </a:r>
                    </a:p>
                  </a:txBody>
                  <a:tcPr anchor="ctr"/>
                </a:tc>
                <a:extLst>
                  <a:ext uri="{0D108BD9-81ED-4DB2-BD59-A6C34878D82A}">
                    <a16:rowId xmlns:a16="http://schemas.microsoft.com/office/drawing/2014/main" val="2040156736"/>
                  </a:ext>
                </a:extLst>
              </a:tr>
              <a:tr h="360000">
                <a:tc vMerge="1">
                  <a:txBody>
                    <a:bodyPr/>
                    <a:lstStyle/>
                    <a:p>
                      <a:endParaRPr lang="en-AU" sz="1200" b="1">
                        <a:solidFill>
                          <a:schemeClr val="tx2"/>
                        </a:solidFill>
                      </a:endParaRPr>
                    </a:p>
                  </a:txBody>
                  <a:tcPr anchor="ctr"/>
                </a:tc>
                <a:tc>
                  <a:txBody>
                    <a:bodyPr/>
                    <a:lstStyle/>
                    <a:p>
                      <a:pPr marL="171450" indent="-171450">
                        <a:buFont typeface="Arial" panose="020B0604020202020204" pitchFamily="34" charset="0"/>
                        <a:buChar char="•"/>
                      </a:pPr>
                      <a:r>
                        <a:rPr lang="en-AU" sz="1200" err="1">
                          <a:solidFill>
                            <a:schemeClr val="accent4"/>
                          </a:solidFill>
                          <a:latin typeface="+mn-lt"/>
                          <a:cs typeface="Arial" panose="020B0604020202020204" pitchFamily="34" charset="0"/>
                        </a:rPr>
                        <a:t>GenX</a:t>
                      </a:r>
                      <a:r>
                        <a:rPr lang="en-AU" sz="1200">
                          <a:solidFill>
                            <a:schemeClr val="accent4"/>
                          </a:solidFill>
                          <a:latin typeface="+mn-lt"/>
                          <a:cs typeface="Arial" panose="020B0604020202020204" pitchFamily="34" charset="0"/>
                        </a:rPr>
                        <a:t> – 10 ng/L</a:t>
                      </a:r>
                    </a:p>
                    <a:p>
                      <a:pPr marL="171450" indent="-171450">
                        <a:buFont typeface="Arial" panose="020B0604020202020204" pitchFamily="34" charset="0"/>
                        <a:buChar char="•"/>
                      </a:pPr>
                      <a:r>
                        <a:rPr lang="en-AU" sz="1200">
                          <a:solidFill>
                            <a:schemeClr val="accent4"/>
                          </a:solidFill>
                          <a:latin typeface="+mn-lt"/>
                          <a:cs typeface="Arial" panose="020B0604020202020204" pitchFamily="34" charset="0"/>
                        </a:rPr>
                        <a:t>PFBS – 2,000 ng/L</a:t>
                      </a:r>
                    </a:p>
                  </a:txBody>
                  <a:tcPr anchor="ctr"/>
                </a:tc>
                <a:tc>
                  <a:txBody>
                    <a:bodyPr/>
                    <a:lstStyle/>
                    <a:p>
                      <a:r>
                        <a:rPr lang="en-AU" sz="1100" i="0" dirty="0">
                          <a:solidFill>
                            <a:schemeClr val="accent4"/>
                          </a:solidFill>
                          <a:latin typeface="+mn-lt"/>
                          <a:cs typeface="Arial" panose="020B0604020202020204" pitchFamily="34" charset="0"/>
                        </a:rPr>
                        <a:t>2022 Final HAs (June 15, 2022)</a:t>
                      </a:r>
                    </a:p>
                  </a:txBody>
                  <a:tcPr anchor="ctr"/>
                </a:tc>
                <a:extLst>
                  <a:ext uri="{0D108BD9-81ED-4DB2-BD59-A6C34878D82A}">
                    <a16:rowId xmlns:a16="http://schemas.microsoft.com/office/drawing/2014/main" val="1707476850"/>
                  </a:ext>
                </a:extLst>
              </a:tr>
            </a:tbl>
          </a:graphicData>
        </a:graphic>
      </p:graphicFrame>
      <p:sp>
        <p:nvSpPr>
          <p:cNvPr id="5" name="Content Placeholder 3">
            <a:extLst>
              <a:ext uri="{FF2B5EF4-FFF2-40B4-BE49-F238E27FC236}">
                <a16:creationId xmlns:a16="http://schemas.microsoft.com/office/drawing/2014/main" id="{958D8DF7-CE5B-55E1-FE6B-152712544486}"/>
              </a:ext>
            </a:extLst>
          </p:cNvPr>
          <p:cNvSpPr txBox="1">
            <a:spLocks/>
          </p:cNvSpPr>
          <p:nvPr/>
        </p:nvSpPr>
        <p:spPr>
          <a:xfrm>
            <a:off x="346582" y="898907"/>
            <a:ext cx="8357715" cy="283042"/>
          </a:xfrm>
          <a:prstGeom prst="rect">
            <a:avLst/>
          </a:prstGeom>
        </p:spPr>
        <p:txBody>
          <a:bodyPr vert="horz" lIns="0" tIns="0" rIns="0" bIns="0" rtlCol="0">
            <a:normAutofit/>
          </a:bodyPr>
          <a:lstStyle>
            <a:lvl1pPr marL="180000" indent="-180000" algn="l" defTabSz="685800" rtl="0" eaLnBrk="1" latinLnBrk="0" hangingPunct="1">
              <a:lnSpc>
                <a:spcPct val="90000"/>
              </a:lnSpc>
              <a:spcBef>
                <a:spcPts val="300"/>
              </a:spcBef>
              <a:spcAft>
                <a:spcPts val="600"/>
              </a:spcAft>
              <a:buClr>
                <a:schemeClr val="accent2"/>
              </a:buClr>
              <a:buFont typeface="Wingdings" panose="05000000000000000000" pitchFamily="2" charset="2"/>
              <a:buChar char="§"/>
              <a:defRPr sz="1800" b="0" i="0" kern="1200">
                <a:solidFill>
                  <a:schemeClr val="tx1"/>
                </a:solidFill>
                <a:latin typeface="+mn-lt"/>
                <a:ea typeface="+mn-ea"/>
                <a:cs typeface="+mn-cs"/>
              </a:defRPr>
            </a:lvl1pPr>
            <a:lvl2pPr marL="360000" indent="-180000" algn="l" defTabSz="685800" rtl="0" eaLnBrk="1" latinLnBrk="0" hangingPunct="1">
              <a:lnSpc>
                <a:spcPct val="90000"/>
              </a:lnSpc>
              <a:spcBef>
                <a:spcPts val="300"/>
              </a:spcBef>
              <a:spcAft>
                <a:spcPts val="600"/>
              </a:spcAft>
              <a:buClr>
                <a:schemeClr val="accent1"/>
              </a:buClr>
              <a:buFont typeface="Wingdings" panose="05000000000000000000" pitchFamily="2" charset="2"/>
              <a:buChar char="§"/>
              <a:defRPr sz="1600" b="0" i="0" kern="1200">
                <a:solidFill>
                  <a:srgbClr val="717568"/>
                </a:solidFill>
                <a:latin typeface="+mn-lt"/>
                <a:ea typeface="+mn-ea"/>
                <a:cs typeface="+mn-cs"/>
              </a:defRPr>
            </a:lvl2pPr>
            <a:lvl3pPr marL="540000" indent="-180000" algn="l" defTabSz="685800" rtl="0" eaLnBrk="1" latinLnBrk="0" hangingPunct="1">
              <a:lnSpc>
                <a:spcPct val="90000"/>
              </a:lnSpc>
              <a:spcBef>
                <a:spcPts val="300"/>
              </a:spcBef>
              <a:spcAft>
                <a:spcPts val="300"/>
              </a:spcAft>
              <a:buClr>
                <a:schemeClr val="accent2"/>
              </a:buClr>
              <a:buSzPct val="100000"/>
              <a:buFont typeface="Arial" panose="020B0604020202020204" pitchFamily="34" charset="0"/>
              <a:buChar char="•"/>
              <a:defRPr lang="en-GB" sz="1600" b="0" i="0" kern="1200" dirty="0">
                <a:solidFill>
                  <a:schemeClr val="tx1"/>
                </a:solidFill>
                <a:latin typeface="+mn-lt"/>
                <a:ea typeface="+mn-ea"/>
                <a:cs typeface="+mn-cs"/>
              </a:defRPr>
            </a:lvl3pPr>
            <a:lvl4pPr marL="720000" indent="-180000" algn="l" defTabSz="685800" rtl="0" eaLnBrk="1" latinLnBrk="0" hangingPunct="1">
              <a:lnSpc>
                <a:spcPct val="90000"/>
              </a:lnSpc>
              <a:spcBef>
                <a:spcPts val="300"/>
              </a:spcBef>
              <a:spcAft>
                <a:spcPts val="300"/>
              </a:spcAft>
              <a:buClr>
                <a:srgbClr val="717568"/>
              </a:buClr>
              <a:buFont typeface="Arial" panose="020B0604020202020204" pitchFamily="34" charset="0"/>
              <a:buChar char="•"/>
              <a:defRPr sz="1400" b="0" i="0" kern="1200">
                <a:solidFill>
                  <a:srgbClr val="717568"/>
                </a:solidFill>
                <a:latin typeface="+mn-lt"/>
                <a:ea typeface="+mn-ea"/>
                <a:cs typeface="+mn-cs"/>
              </a:defRPr>
            </a:lvl4pPr>
            <a:lvl5pPr marL="900000" indent="-180000" algn="l" defTabSz="685800" rtl="0" eaLnBrk="1" latinLnBrk="0" hangingPunct="1">
              <a:lnSpc>
                <a:spcPct val="90000"/>
              </a:lnSpc>
              <a:spcBef>
                <a:spcPts val="300"/>
              </a:spcBef>
              <a:spcAft>
                <a:spcPts val="300"/>
              </a:spcAft>
              <a:buClr>
                <a:schemeClr val="accent2"/>
              </a:buClr>
              <a:buFont typeface="Arial" panose="020B0604020202020204" pitchFamily="34" charset="0"/>
              <a:buChar char="•"/>
              <a:defRPr sz="1400" b="0" i="0" kern="1200">
                <a:solidFill>
                  <a:srgbClr val="717568"/>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0"/>
              </a:spcAft>
            </a:pPr>
            <a:r>
              <a:rPr lang="en-US" sz="1400" dirty="0">
                <a:cs typeface="Arial" panose="020B0604020202020204" pitchFamily="34" charset="0"/>
              </a:rPr>
              <a:t>Primary exposure pathway of concern is ingestion of drinking water</a:t>
            </a:r>
          </a:p>
        </p:txBody>
      </p:sp>
    </p:spTree>
    <p:extLst>
      <p:ext uri="{BB962C8B-B14F-4D97-AF65-F5344CB8AC3E}">
        <p14:creationId xmlns:p14="http://schemas.microsoft.com/office/powerpoint/2010/main" val="4150926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58B9A22-68E2-6E15-A12C-38B947FBF9A1}"/>
              </a:ext>
            </a:extLst>
          </p:cNvPr>
          <p:cNvSpPr>
            <a:spLocks noGrp="1"/>
          </p:cNvSpPr>
          <p:nvPr>
            <p:ph type="title"/>
          </p:nvPr>
        </p:nvSpPr>
        <p:spPr/>
        <p:txBody>
          <a:bodyPr>
            <a:normAutofit fontScale="90000"/>
          </a:bodyPr>
          <a:lstStyle/>
          <a:p>
            <a:r>
              <a:rPr lang="en-US" dirty="0"/>
              <a:t>Assessment and Planning Considerations</a:t>
            </a:r>
            <a:endParaRPr lang="en-AU" dirty="0"/>
          </a:p>
        </p:txBody>
      </p:sp>
    </p:spTree>
    <p:extLst>
      <p:ext uri="{BB962C8B-B14F-4D97-AF65-F5344CB8AC3E}">
        <p14:creationId xmlns:p14="http://schemas.microsoft.com/office/powerpoint/2010/main" val="2439339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EF7D-BF7D-B7FF-D6DE-178AD838D4E6}"/>
              </a:ext>
            </a:extLst>
          </p:cNvPr>
          <p:cNvSpPr>
            <a:spLocks noGrp="1"/>
          </p:cNvSpPr>
          <p:nvPr>
            <p:ph type="title"/>
          </p:nvPr>
        </p:nvSpPr>
        <p:spPr/>
        <p:txBody>
          <a:bodyPr>
            <a:normAutofit/>
          </a:bodyPr>
          <a:lstStyle/>
          <a:p>
            <a:r>
              <a:rPr lang="en-AU" dirty="0"/>
              <a:t>Historical Data Review and Identification of APECs</a:t>
            </a:r>
          </a:p>
        </p:txBody>
      </p:sp>
      <p:cxnSp>
        <p:nvCxnSpPr>
          <p:cNvPr id="5" name="Straight Connector 4">
            <a:extLst>
              <a:ext uri="{FF2B5EF4-FFF2-40B4-BE49-F238E27FC236}">
                <a16:creationId xmlns:a16="http://schemas.microsoft.com/office/drawing/2014/main" id="{AF85B01D-5AF4-7C3F-20C8-343AF4A1CA8A}"/>
              </a:ext>
            </a:extLst>
          </p:cNvPr>
          <p:cNvCxnSpPr>
            <a:cxnSpLocks/>
          </p:cNvCxnSpPr>
          <p:nvPr/>
        </p:nvCxnSpPr>
        <p:spPr>
          <a:xfrm>
            <a:off x="4546181" y="1093788"/>
            <a:ext cx="0" cy="3926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6468C0-2C39-F1A1-4200-DA865D1F00DD}"/>
              </a:ext>
            </a:extLst>
          </p:cNvPr>
          <p:cNvSpPr>
            <a:spLocks noGrp="1"/>
          </p:cNvSpPr>
          <p:nvPr>
            <p:ph idx="14"/>
          </p:nvPr>
        </p:nvSpPr>
        <p:spPr/>
        <p:txBody>
          <a:bodyPr/>
          <a:lstStyle/>
          <a:p>
            <a:r>
              <a:rPr lang="en-US" sz="1600" dirty="0"/>
              <a:t>Records review</a:t>
            </a:r>
          </a:p>
          <a:p>
            <a:pPr lvl="1"/>
            <a:r>
              <a:rPr lang="en-US" sz="1400" dirty="0"/>
              <a:t>Previous environmental studies</a:t>
            </a:r>
          </a:p>
          <a:p>
            <a:pPr lvl="1"/>
            <a:r>
              <a:rPr lang="en-US" sz="1400" dirty="0"/>
              <a:t>Product storage records</a:t>
            </a:r>
          </a:p>
          <a:p>
            <a:pPr lvl="1"/>
            <a:r>
              <a:rPr lang="en-US" sz="1400" dirty="0"/>
              <a:t>Fire station records</a:t>
            </a:r>
          </a:p>
          <a:p>
            <a:pPr lvl="1"/>
            <a:r>
              <a:rPr lang="en-US" sz="1400" dirty="0"/>
              <a:t>Incident reports</a:t>
            </a:r>
          </a:p>
          <a:p>
            <a:pPr lvl="1"/>
            <a:r>
              <a:rPr lang="en-US" sz="1400" dirty="0"/>
              <a:t>Spill reports</a:t>
            </a:r>
          </a:p>
          <a:p>
            <a:pPr lvl="1"/>
            <a:r>
              <a:rPr lang="en-US" sz="1400" dirty="0"/>
              <a:t>Product storage and management practices</a:t>
            </a:r>
          </a:p>
          <a:p>
            <a:pPr lvl="1"/>
            <a:r>
              <a:rPr lang="en-US" sz="1400" dirty="0"/>
              <a:t>Maintenance activities</a:t>
            </a:r>
          </a:p>
          <a:p>
            <a:pPr lvl="1"/>
            <a:r>
              <a:rPr lang="en-US" sz="1400" dirty="0"/>
              <a:t>Utility drawings and as built plans</a:t>
            </a:r>
          </a:p>
        </p:txBody>
      </p:sp>
      <p:sp>
        <p:nvSpPr>
          <p:cNvPr id="10" name="Content Placeholder 9">
            <a:extLst>
              <a:ext uri="{FF2B5EF4-FFF2-40B4-BE49-F238E27FC236}">
                <a16:creationId xmlns:a16="http://schemas.microsoft.com/office/drawing/2014/main" id="{CE7D1CCF-BB39-185A-F50C-58796E58ADDF}"/>
              </a:ext>
            </a:extLst>
          </p:cNvPr>
          <p:cNvSpPr>
            <a:spLocks noGrp="1"/>
          </p:cNvSpPr>
          <p:nvPr>
            <p:ph idx="15"/>
          </p:nvPr>
        </p:nvSpPr>
        <p:spPr/>
        <p:txBody>
          <a:bodyPr>
            <a:normAutofit/>
          </a:bodyPr>
          <a:lstStyle/>
          <a:p>
            <a:pPr marL="180000" indent="-180000">
              <a:spcAft>
                <a:spcPts val="600"/>
              </a:spcAft>
              <a:buFont typeface="Wingdings" panose="05000000000000000000" pitchFamily="2" charset="2"/>
              <a:buChar char="§"/>
            </a:pPr>
            <a:r>
              <a:rPr lang="en-US" sz="1600" dirty="0"/>
              <a:t>Additional Searches</a:t>
            </a:r>
          </a:p>
          <a:p>
            <a:pPr marL="360000" lvl="1" indent="-180000">
              <a:buFont typeface="Wingdings" panose="05000000000000000000" pitchFamily="2" charset="2"/>
              <a:buChar char="§"/>
            </a:pPr>
            <a:r>
              <a:rPr lang="en-US" sz="1400" dirty="0"/>
              <a:t>ERIS records</a:t>
            </a:r>
          </a:p>
          <a:p>
            <a:pPr marL="360000" lvl="1" indent="-180000">
              <a:buFont typeface="Wingdings" panose="05000000000000000000" pitchFamily="2" charset="2"/>
              <a:buChar char="§"/>
            </a:pPr>
            <a:r>
              <a:rPr lang="en-US" sz="1400" dirty="0"/>
              <a:t>Aerial photos and satellite imagery</a:t>
            </a:r>
          </a:p>
          <a:p>
            <a:pPr marL="360000" lvl="1" indent="-180000">
              <a:buFont typeface="Wingdings" panose="05000000000000000000" pitchFamily="2" charset="2"/>
              <a:buChar char="§"/>
            </a:pPr>
            <a:r>
              <a:rPr lang="en-US" sz="1400" dirty="0"/>
              <a:t>City directories </a:t>
            </a:r>
          </a:p>
          <a:p>
            <a:pPr marL="360000" lvl="1" indent="-180000">
              <a:buFont typeface="Wingdings" panose="05000000000000000000" pitchFamily="2" charset="2"/>
              <a:buChar char="§"/>
            </a:pPr>
            <a:r>
              <a:rPr lang="en-US" sz="1400" dirty="0"/>
              <a:t>Fire insurance plans</a:t>
            </a:r>
          </a:p>
          <a:p>
            <a:pPr marL="360000" lvl="1" indent="-180000">
              <a:buFont typeface="Wingdings" panose="05000000000000000000" pitchFamily="2" charset="2"/>
              <a:buChar char="§"/>
            </a:pPr>
            <a:r>
              <a:rPr lang="en-US" sz="1400" dirty="0"/>
              <a:t>Land titles and legal plans</a:t>
            </a:r>
          </a:p>
          <a:p>
            <a:pPr marL="360000" lvl="1" indent="-180000">
              <a:buFont typeface="Wingdings" panose="05000000000000000000" pitchFamily="2" charset="2"/>
              <a:buChar char="§"/>
            </a:pPr>
            <a:r>
              <a:rPr lang="en-US" sz="1400" dirty="0"/>
              <a:t>Municipal records</a:t>
            </a:r>
          </a:p>
          <a:p>
            <a:pPr marL="360000" lvl="1" indent="-180000">
              <a:buFont typeface="Wingdings" panose="05000000000000000000" pitchFamily="2" charset="2"/>
              <a:buChar char="§"/>
            </a:pPr>
            <a:r>
              <a:rPr lang="en-US" sz="1400" dirty="0"/>
              <a:t>Other database searches</a:t>
            </a:r>
          </a:p>
          <a:p>
            <a:pPr marL="180000" lvl="1" indent="-180000">
              <a:buClr>
                <a:schemeClr val="accent2"/>
              </a:buClr>
              <a:buFont typeface="Wingdings" panose="05000000000000000000" pitchFamily="2" charset="2"/>
              <a:buChar char="§"/>
            </a:pPr>
            <a:r>
              <a:rPr lang="en-US" dirty="0">
                <a:solidFill>
                  <a:schemeClr val="tx1"/>
                </a:solidFill>
              </a:rPr>
              <a:t>Interviews</a:t>
            </a:r>
          </a:p>
          <a:p>
            <a:pPr marL="180000" lvl="1" indent="-180000">
              <a:buClr>
                <a:schemeClr val="accent2"/>
              </a:buClr>
              <a:buFont typeface="Wingdings" panose="05000000000000000000" pitchFamily="2" charset="2"/>
              <a:buChar char="§"/>
            </a:pPr>
            <a:r>
              <a:rPr lang="en-US" dirty="0">
                <a:solidFill>
                  <a:schemeClr val="tx1"/>
                </a:solidFill>
              </a:rPr>
              <a:t>Site Visit</a:t>
            </a:r>
          </a:p>
          <a:p>
            <a:endParaRPr lang="en-US" sz="1600" dirty="0">
              <a:solidFill>
                <a:srgbClr val="717568"/>
              </a:solidFill>
            </a:endParaRPr>
          </a:p>
        </p:txBody>
      </p:sp>
    </p:spTree>
    <p:extLst>
      <p:ext uri="{BB962C8B-B14F-4D97-AF65-F5344CB8AC3E}">
        <p14:creationId xmlns:p14="http://schemas.microsoft.com/office/powerpoint/2010/main" val="392403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61B8-0198-0C17-D143-1E3C4DC70433}"/>
              </a:ext>
            </a:extLst>
          </p:cNvPr>
          <p:cNvSpPr>
            <a:spLocks noGrp="1"/>
          </p:cNvSpPr>
          <p:nvPr>
            <p:ph type="title"/>
          </p:nvPr>
        </p:nvSpPr>
        <p:spPr/>
        <p:txBody>
          <a:bodyPr/>
          <a:lstStyle/>
          <a:p>
            <a:r>
              <a:rPr lang="en-AU" dirty="0"/>
              <a:t>Work Plan Development</a:t>
            </a:r>
          </a:p>
        </p:txBody>
      </p:sp>
      <p:graphicFrame>
        <p:nvGraphicFramePr>
          <p:cNvPr id="5" name="Table 5">
            <a:extLst>
              <a:ext uri="{FF2B5EF4-FFF2-40B4-BE49-F238E27FC236}">
                <a16:creationId xmlns:a16="http://schemas.microsoft.com/office/drawing/2014/main" id="{47C863B4-8F67-B014-258D-B7869DD21FE5}"/>
              </a:ext>
            </a:extLst>
          </p:cNvPr>
          <p:cNvGraphicFramePr>
            <a:graphicFrameLocks noGrp="1"/>
          </p:cNvGraphicFramePr>
          <p:nvPr>
            <p:ph idx="14"/>
            <p:extLst>
              <p:ext uri="{D42A27DB-BD31-4B8C-83A1-F6EECF244321}">
                <p14:modId xmlns:p14="http://schemas.microsoft.com/office/powerpoint/2010/main" val="1693845123"/>
              </p:ext>
            </p:extLst>
          </p:nvPr>
        </p:nvGraphicFramePr>
        <p:xfrm>
          <a:off x="476250" y="1095375"/>
          <a:ext cx="8058150" cy="2661240"/>
        </p:xfrm>
        <a:graphic>
          <a:graphicData uri="http://schemas.openxmlformats.org/drawingml/2006/table">
            <a:tbl>
              <a:tblPr firstRow="1" bandRow="1">
                <a:tableStyleId>{0E3FDE45-AF77-4B5C-9715-49D594BDF05E}</a:tableStyleId>
              </a:tblPr>
              <a:tblGrid>
                <a:gridCol w="1885950">
                  <a:extLst>
                    <a:ext uri="{9D8B030D-6E8A-4147-A177-3AD203B41FA5}">
                      <a16:colId xmlns:a16="http://schemas.microsoft.com/office/drawing/2014/main" val="2400808798"/>
                    </a:ext>
                  </a:extLst>
                </a:gridCol>
                <a:gridCol w="3486149">
                  <a:extLst>
                    <a:ext uri="{9D8B030D-6E8A-4147-A177-3AD203B41FA5}">
                      <a16:colId xmlns:a16="http://schemas.microsoft.com/office/drawing/2014/main" val="967152250"/>
                    </a:ext>
                  </a:extLst>
                </a:gridCol>
                <a:gridCol w="2686051">
                  <a:extLst>
                    <a:ext uri="{9D8B030D-6E8A-4147-A177-3AD203B41FA5}">
                      <a16:colId xmlns:a16="http://schemas.microsoft.com/office/drawing/2014/main" val="638097270"/>
                    </a:ext>
                  </a:extLst>
                </a:gridCol>
              </a:tblGrid>
              <a:tr h="360000">
                <a:tc>
                  <a:txBody>
                    <a:bodyPr/>
                    <a:lstStyle/>
                    <a:p>
                      <a:r>
                        <a:rPr lang="en-AU" sz="1200" b="0" spc="120" baseline="0" dirty="0">
                          <a:solidFill>
                            <a:schemeClr val="tx2"/>
                          </a:solidFill>
                        </a:rPr>
                        <a:t>Things to Consider</a:t>
                      </a:r>
                    </a:p>
                  </a:txBody>
                  <a:tcPr anchor="ctr"/>
                </a:tc>
                <a:tc>
                  <a:txBody>
                    <a:bodyPr/>
                    <a:lstStyle/>
                    <a:p>
                      <a:r>
                        <a:rPr lang="en-AU" sz="1200" b="0" spc="120" baseline="0" dirty="0">
                          <a:solidFill>
                            <a:schemeClr val="tx2"/>
                          </a:solidFill>
                        </a:rPr>
                        <a:t>PFAS Considerations</a:t>
                      </a:r>
                    </a:p>
                  </a:txBody>
                  <a:tcPr anchor="ctr"/>
                </a:tc>
                <a:tc>
                  <a:txBody>
                    <a:bodyPr/>
                    <a:lstStyle/>
                    <a:p>
                      <a:r>
                        <a:rPr lang="en-AU" sz="1200" b="0" spc="120" baseline="0" dirty="0">
                          <a:solidFill>
                            <a:schemeClr val="tx2"/>
                          </a:solidFill>
                        </a:rPr>
                        <a:t>Example</a:t>
                      </a:r>
                    </a:p>
                  </a:txBody>
                  <a:tcPr anchor="ctr"/>
                </a:tc>
                <a:extLst>
                  <a:ext uri="{0D108BD9-81ED-4DB2-BD59-A6C34878D82A}">
                    <a16:rowId xmlns:a16="http://schemas.microsoft.com/office/drawing/2014/main" val="4166382923"/>
                  </a:ext>
                </a:extLst>
              </a:tr>
              <a:tr h="360000">
                <a:tc>
                  <a:txBody>
                    <a:bodyPr/>
                    <a:lstStyle/>
                    <a:p>
                      <a:r>
                        <a:rPr lang="en-AU" sz="1200" b="1" dirty="0">
                          <a:solidFill>
                            <a:schemeClr val="tx2"/>
                          </a:solidFill>
                        </a:rPr>
                        <a:t>Source Areas</a:t>
                      </a:r>
                    </a:p>
                  </a:txBody>
                  <a:tcPr anchor="ctr"/>
                </a:tc>
                <a:tc>
                  <a:txBody>
                    <a:bodyPr/>
                    <a:lstStyle/>
                    <a:p>
                      <a:r>
                        <a:rPr lang="en-AU" sz="1200" dirty="0">
                          <a:solidFill>
                            <a:schemeClr val="accent4"/>
                          </a:solidFill>
                        </a:rPr>
                        <a:t>Current and historical PFAS uses</a:t>
                      </a:r>
                    </a:p>
                  </a:txBody>
                  <a:tcPr anchor="ctr"/>
                </a:tc>
                <a:tc>
                  <a:txBody>
                    <a:bodyPr/>
                    <a:lstStyle/>
                    <a:p>
                      <a:r>
                        <a:rPr lang="en-AU" sz="1100" i="1" dirty="0">
                          <a:solidFill>
                            <a:schemeClr val="accent4"/>
                          </a:solidFill>
                        </a:rPr>
                        <a:t>Fire training areas, product storage, incident locations, metal plating areas</a:t>
                      </a:r>
                    </a:p>
                  </a:txBody>
                  <a:tcPr anchor="ctr"/>
                </a:tc>
                <a:extLst>
                  <a:ext uri="{0D108BD9-81ED-4DB2-BD59-A6C34878D82A}">
                    <a16:rowId xmlns:a16="http://schemas.microsoft.com/office/drawing/2014/main" val="986758335"/>
                  </a:ext>
                </a:extLst>
              </a:tr>
              <a:tr h="360000">
                <a:tc>
                  <a:txBody>
                    <a:bodyPr/>
                    <a:lstStyle/>
                    <a:p>
                      <a:r>
                        <a:rPr lang="en-AU" sz="1200" b="1" dirty="0">
                          <a:solidFill>
                            <a:schemeClr val="tx2"/>
                          </a:solidFill>
                        </a:rPr>
                        <a:t>Secondary Sources</a:t>
                      </a:r>
                    </a:p>
                  </a:txBody>
                  <a:tcPr anchor="ctr"/>
                </a:tc>
                <a:tc>
                  <a:txBody>
                    <a:bodyPr/>
                    <a:lstStyle/>
                    <a:p>
                      <a:r>
                        <a:rPr lang="en-AU" sz="1200" dirty="0">
                          <a:solidFill>
                            <a:schemeClr val="accent4"/>
                          </a:solidFill>
                        </a:rPr>
                        <a:t>Soil Relocation or Water Discharge Areas</a:t>
                      </a:r>
                    </a:p>
                  </a:txBody>
                  <a:tcPr anchor="ctr"/>
                </a:tc>
                <a:tc>
                  <a:txBody>
                    <a:bodyPr/>
                    <a:lstStyle/>
                    <a:p>
                      <a:r>
                        <a:rPr lang="en-AU" sz="1100" i="1" dirty="0">
                          <a:solidFill>
                            <a:schemeClr val="accent4"/>
                          </a:solidFill>
                        </a:rPr>
                        <a:t>Spoil piles, soil reuse locations, landfarming, retention ponds, sewage lagoons, and discharge areas</a:t>
                      </a:r>
                    </a:p>
                  </a:txBody>
                  <a:tcPr anchor="ctr"/>
                </a:tc>
                <a:extLst>
                  <a:ext uri="{0D108BD9-81ED-4DB2-BD59-A6C34878D82A}">
                    <a16:rowId xmlns:a16="http://schemas.microsoft.com/office/drawing/2014/main" val="104079966"/>
                  </a:ext>
                </a:extLst>
              </a:tr>
              <a:tr h="360000">
                <a:tc>
                  <a:txBody>
                    <a:bodyPr/>
                    <a:lstStyle/>
                    <a:p>
                      <a:r>
                        <a:rPr lang="en-AU" sz="1200" b="1" dirty="0">
                          <a:solidFill>
                            <a:schemeClr val="tx2"/>
                          </a:solidFill>
                        </a:rPr>
                        <a:t>Overland Drainage</a:t>
                      </a:r>
                    </a:p>
                  </a:txBody>
                  <a:tcPr anchor="ctr"/>
                </a:tc>
                <a:tc>
                  <a:txBody>
                    <a:bodyPr/>
                    <a:lstStyle/>
                    <a:p>
                      <a:r>
                        <a:rPr lang="en-AU" sz="1200" dirty="0">
                          <a:solidFill>
                            <a:schemeClr val="accent4"/>
                          </a:solidFill>
                        </a:rPr>
                        <a:t>Surface Water Run-off and Ditches</a:t>
                      </a:r>
                    </a:p>
                  </a:txBody>
                  <a:tcPr anchor="ctr"/>
                </a:tc>
                <a:tc>
                  <a:txBody>
                    <a:bodyPr/>
                    <a:lstStyle/>
                    <a:p>
                      <a:r>
                        <a:rPr lang="en-AU" sz="1100" i="1" dirty="0">
                          <a:solidFill>
                            <a:schemeClr val="accent4"/>
                          </a:solidFill>
                        </a:rPr>
                        <a:t>Overland flow to low lying areas, ditches, and water bodies</a:t>
                      </a:r>
                    </a:p>
                  </a:txBody>
                  <a:tcPr anchor="ctr"/>
                </a:tc>
                <a:extLst>
                  <a:ext uri="{0D108BD9-81ED-4DB2-BD59-A6C34878D82A}">
                    <a16:rowId xmlns:a16="http://schemas.microsoft.com/office/drawing/2014/main" val="4227560698"/>
                  </a:ext>
                </a:extLst>
              </a:tr>
              <a:tr h="360000">
                <a:tc>
                  <a:txBody>
                    <a:bodyPr/>
                    <a:lstStyle/>
                    <a:p>
                      <a:r>
                        <a:rPr lang="en-AU" sz="1200" b="1" dirty="0">
                          <a:solidFill>
                            <a:schemeClr val="tx2"/>
                          </a:solidFill>
                        </a:rPr>
                        <a:t>Groundwater Migration</a:t>
                      </a:r>
                    </a:p>
                  </a:txBody>
                  <a:tcPr anchor="ctr"/>
                </a:tc>
                <a:tc>
                  <a:txBody>
                    <a:bodyPr/>
                    <a:lstStyle/>
                    <a:p>
                      <a:r>
                        <a:rPr lang="en-AU" sz="1200" dirty="0">
                          <a:solidFill>
                            <a:schemeClr val="accent4"/>
                          </a:solidFill>
                        </a:rPr>
                        <a:t>Groundwater Flow Direction and Gradient</a:t>
                      </a:r>
                    </a:p>
                  </a:txBody>
                  <a:tcPr anchor="ctr"/>
                </a:tc>
                <a:tc>
                  <a:txBody>
                    <a:bodyPr/>
                    <a:lstStyle/>
                    <a:p>
                      <a:r>
                        <a:rPr lang="en-AU" sz="1100" dirty="0">
                          <a:solidFill>
                            <a:schemeClr val="accent4"/>
                          </a:solidFill>
                        </a:rPr>
                        <a:t>Domestic use aquifers, water well users, discharge locations</a:t>
                      </a:r>
                      <a:endParaRPr lang="en-AU" sz="1100" i="1" dirty="0">
                        <a:solidFill>
                          <a:schemeClr val="accent4"/>
                        </a:solidFill>
                      </a:endParaRPr>
                    </a:p>
                  </a:txBody>
                  <a:tcPr anchor="ctr"/>
                </a:tc>
                <a:extLst>
                  <a:ext uri="{0D108BD9-81ED-4DB2-BD59-A6C34878D82A}">
                    <a16:rowId xmlns:a16="http://schemas.microsoft.com/office/drawing/2014/main" val="44183090"/>
                  </a:ext>
                </a:extLst>
              </a:tr>
              <a:tr h="360000">
                <a:tc>
                  <a:txBody>
                    <a:bodyPr/>
                    <a:lstStyle/>
                    <a:p>
                      <a:r>
                        <a:rPr lang="en-AU" sz="1200" b="1" dirty="0">
                          <a:solidFill>
                            <a:schemeClr val="tx2"/>
                          </a:solidFill>
                        </a:rPr>
                        <a:t>Sensitive Receptors</a:t>
                      </a:r>
                    </a:p>
                  </a:txBody>
                  <a:tcPr anchor="ctr"/>
                </a:tc>
                <a:tc>
                  <a:txBody>
                    <a:bodyPr/>
                    <a:lstStyle/>
                    <a:p>
                      <a:r>
                        <a:rPr lang="en-AU" sz="1200" dirty="0">
                          <a:solidFill>
                            <a:schemeClr val="accent4"/>
                          </a:solidFill>
                        </a:rPr>
                        <a:t>Human and Ecological Receptors</a:t>
                      </a:r>
                    </a:p>
                  </a:txBody>
                  <a:tcPr anchor="ctr"/>
                </a:tc>
                <a:tc>
                  <a:txBody>
                    <a:bodyPr/>
                    <a:lstStyle/>
                    <a:p>
                      <a:r>
                        <a:rPr lang="en-AU" sz="1100" dirty="0">
                          <a:solidFill>
                            <a:schemeClr val="accent4"/>
                          </a:solidFill>
                        </a:rPr>
                        <a:t>Water bodies, water wells, gardens, homes, </a:t>
                      </a:r>
                      <a:endParaRPr lang="en-AU" sz="1100" i="1" dirty="0">
                        <a:solidFill>
                          <a:schemeClr val="accent4"/>
                        </a:solidFill>
                      </a:endParaRPr>
                    </a:p>
                  </a:txBody>
                  <a:tcPr anchor="ctr"/>
                </a:tc>
                <a:extLst>
                  <a:ext uri="{0D108BD9-81ED-4DB2-BD59-A6C34878D82A}">
                    <a16:rowId xmlns:a16="http://schemas.microsoft.com/office/drawing/2014/main" val="3450135342"/>
                  </a:ext>
                </a:extLst>
              </a:tr>
            </a:tbl>
          </a:graphicData>
        </a:graphic>
      </p:graphicFrame>
    </p:spTree>
    <p:extLst>
      <p:ext uri="{BB962C8B-B14F-4D97-AF65-F5344CB8AC3E}">
        <p14:creationId xmlns:p14="http://schemas.microsoft.com/office/powerpoint/2010/main" val="4270280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26370E-FE8B-63CA-C074-14958C4DC259}"/>
              </a:ext>
            </a:extLst>
          </p:cNvPr>
          <p:cNvSpPr>
            <a:spLocks noGrp="1"/>
          </p:cNvSpPr>
          <p:nvPr>
            <p:ph type="title"/>
          </p:nvPr>
        </p:nvSpPr>
        <p:spPr>
          <a:xfrm>
            <a:off x="469900" y="420291"/>
            <a:ext cx="3418024" cy="495275"/>
          </a:xfrm>
        </p:spPr>
        <p:txBody>
          <a:bodyPr anchor="t">
            <a:normAutofit/>
          </a:bodyPr>
          <a:lstStyle/>
          <a:p>
            <a:r>
              <a:rPr lang="en-US" dirty="0"/>
              <a:t>Investigation Plan</a:t>
            </a:r>
          </a:p>
        </p:txBody>
      </p:sp>
      <p:pic>
        <p:nvPicPr>
          <p:cNvPr id="7" name="Picture Placeholder 6">
            <a:extLst>
              <a:ext uri="{FF2B5EF4-FFF2-40B4-BE49-F238E27FC236}">
                <a16:creationId xmlns:a16="http://schemas.microsoft.com/office/drawing/2014/main" id="{D4241A37-839F-1E0B-658D-EEA29AD6808A}"/>
              </a:ext>
            </a:extLst>
          </p:cNvPr>
          <p:cNvPicPr>
            <a:picLocks noGrp="1" noChangeAspect="1"/>
          </p:cNvPicPr>
          <p:nvPr>
            <p:ph type="pic" sz="quarter" idx="13"/>
          </p:nvPr>
        </p:nvPicPr>
        <p:blipFill rotWithShape="1">
          <a:blip r:embed="rId2"/>
          <a:srcRect l="16037" r="16035" b="-2"/>
          <a:stretch/>
        </p:blipFill>
        <p:spPr>
          <a:xfrm>
            <a:off x="4597400" y="10"/>
            <a:ext cx="4546600" cy="5020012"/>
          </a:xfrm>
          <a:prstGeom prst="rect">
            <a:avLst/>
          </a:prstGeom>
          <a:noFill/>
        </p:spPr>
      </p:pic>
      <p:sp>
        <p:nvSpPr>
          <p:cNvPr id="6" name="Content Placeholder 5">
            <a:extLst>
              <a:ext uri="{FF2B5EF4-FFF2-40B4-BE49-F238E27FC236}">
                <a16:creationId xmlns:a16="http://schemas.microsoft.com/office/drawing/2014/main" id="{C46EA89D-6790-ECCF-D6DD-783ADDA27E05}"/>
              </a:ext>
            </a:extLst>
          </p:cNvPr>
          <p:cNvSpPr>
            <a:spLocks noGrp="1"/>
          </p:cNvSpPr>
          <p:nvPr>
            <p:ph idx="15"/>
          </p:nvPr>
        </p:nvSpPr>
        <p:spPr>
          <a:xfrm>
            <a:off x="476320" y="1095376"/>
            <a:ext cx="3748018" cy="3448050"/>
          </a:xfrm>
        </p:spPr>
        <p:txBody>
          <a:bodyPr>
            <a:normAutofit/>
          </a:bodyPr>
          <a:lstStyle/>
          <a:p>
            <a:r>
              <a:rPr lang="en-US" sz="1600" dirty="0"/>
              <a:t>Borehole and monitoring well locations</a:t>
            </a:r>
          </a:p>
          <a:p>
            <a:r>
              <a:rPr lang="en-US" sz="1600" dirty="0"/>
              <a:t>Type of drilling methods and sampling methods</a:t>
            </a:r>
          </a:p>
          <a:p>
            <a:r>
              <a:rPr lang="en-US" sz="1600" dirty="0"/>
              <a:t>Step into your source areas, start with delineation boreholes</a:t>
            </a:r>
          </a:p>
          <a:p>
            <a:r>
              <a:rPr lang="en-US" sz="1600" dirty="0"/>
              <a:t>Subcontractor and staff availability and training</a:t>
            </a:r>
          </a:p>
          <a:p>
            <a:r>
              <a:rPr lang="en-US" sz="1600" dirty="0"/>
              <a:t>Distribute PFAS expectations to the team</a:t>
            </a:r>
          </a:p>
          <a:p>
            <a:r>
              <a:rPr lang="en-US" sz="1600" dirty="0"/>
              <a:t>Develop a field scope of work</a:t>
            </a:r>
          </a:p>
        </p:txBody>
      </p:sp>
    </p:spTree>
    <p:extLst>
      <p:ext uri="{BB962C8B-B14F-4D97-AF65-F5344CB8AC3E}">
        <p14:creationId xmlns:p14="http://schemas.microsoft.com/office/powerpoint/2010/main" val="1847585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A3B4-1670-9CAA-8D63-30BA8161D532}"/>
              </a:ext>
            </a:extLst>
          </p:cNvPr>
          <p:cNvSpPr>
            <a:spLocks noGrp="1"/>
          </p:cNvSpPr>
          <p:nvPr>
            <p:ph type="title"/>
          </p:nvPr>
        </p:nvSpPr>
        <p:spPr>
          <a:xfrm>
            <a:off x="3009900" y="420291"/>
            <a:ext cx="5346700" cy="496800"/>
          </a:xfrm>
        </p:spPr>
        <p:txBody>
          <a:bodyPr anchor="t">
            <a:normAutofit/>
          </a:bodyPr>
          <a:lstStyle/>
          <a:p>
            <a:r>
              <a:rPr lang="en-US" dirty="0"/>
              <a:t>Sampling and Analysis Plan</a:t>
            </a:r>
          </a:p>
        </p:txBody>
      </p:sp>
      <p:sp>
        <p:nvSpPr>
          <p:cNvPr id="3" name="Content Placeholder 2">
            <a:extLst>
              <a:ext uri="{FF2B5EF4-FFF2-40B4-BE49-F238E27FC236}">
                <a16:creationId xmlns:a16="http://schemas.microsoft.com/office/drawing/2014/main" id="{CA52F546-2DA9-BA8D-37C9-B16B12542F7A}"/>
              </a:ext>
            </a:extLst>
          </p:cNvPr>
          <p:cNvSpPr>
            <a:spLocks noGrp="1"/>
          </p:cNvSpPr>
          <p:nvPr>
            <p:ph idx="15"/>
          </p:nvPr>
        </p:nvSpPr>
        <p:spPr>
          <a:xfrm>
            <a:off x="3004238" y="2101963"/>
            <a:ext cx="5659438" cy="2441462"/>
          </a:xfrm>
        </p:spPr>
        <p:txBody>
          <a:bodyPr>
            <a:normAutofit/>
          </a:bodyPr>
          <a:lstStyle/>
          <a:p>
            <a:r>
              <a:rPr lang="en-US" sz="1600" dirty="0"/>
              <a:t>Sampling locations and rationale </a:t>
            </a:r>
          </a:p>
          <a:p>
            <a:r>
              <a:rPr lang="en-US" sz="1600" dirty="0"/>
              <a:t>Sample collection methods</a:t>
            </a:r>
          </a:p>
          <a:p>
            <a:r>
              <a:rPr lang="en-US" sz="1600" dirty="0"/>
              <a:t>Media to be assessed and numbers of samples</a:t>
            </a:r>
          </a:p>
          <a:p>
            <a:r>
              <a:rPr lang="en-US" sz="1600" dirty="0"/>
              <a:t>Analysis specifics</a:t>
            </a:r>
          </a:p>
          <a:p>
            <a:r>
              <a:rPr lang="en-US" sz="1600" dirty="0"/>
              <a:t>Analytical program </a:t>
            </a:r>
          </a:p>
          <a:p>
            <a:r>
              <a:rPr lang="en-US" sz="1600" dirty="0"/>
              <a:t>Data quality program</a:t>
            </a:r>
          </a:p>
          <a:p>
            <a:r>
              <a:rPr lang="en-US" sz="1600" dirty="0"/>
              <a:t>Waste management plan</a:t>
            </a:r>
          </a:p>
        </p:txBody>
      </p:sp>
      <p:sp>
        <p:nvSpPr>
          <p:cNvPr id="10" name="Text Placeholder 4">
            <a:extLst>
              <a:ext uri="{FF2B5EF4-FFF2-40B4-BE49-F238E27FC236}">
                <a16:creationId xmlns:a16="http://schemas.microsoft.com/office/drawing/2014/main" id="{7A743A6E-7877-8453-76FD-2891438590FA}"/>
              </a:ext>
            </a:extLst>
          </p:cNvPr>
          <p:cNvSpPr>
            <a:spLocks noGrp="1"/>
          </p:cNvSpPr>
          <p:nvPr>
            <p:ph type="body" idx="1"/>
          </p:nvPr>
        </p:nvSpPr>
        <p:spPr>
          <a:xfrm>
            <a:off x="3004238" y="1095376"/>
            <a:ext cx="5659438" cy="828302"/>
          </a:xfrm>
        </p:spPr>
        <p:txBody>
          <a:bodyPr>
            <a:normAutofit/>
          </a:bodyPr>
          <a:lstStyle/>
          <a:p>
            <a:r>
              <a:rPr lang="en-US" sz="1600" dirty="0"/>
              <a:t>Organizes the PFAS considerations in one planning document that can be communicated to the client and shared with the field team</a:t>
            </a:r>
          </a:p>
        </p:txBody>
      </p:sp>
      <p:pic>
        <p:nvPicPr>
          <p:cNvPr id="9" name="Picture Placeholder 8">
            <a:extLst>
              <a:ext uri="{FF2B5EF4-FFF2-40B4-BE49-F238E27FC236}">
                <a16:creationId xmlns:a16="http://schemas.microsoft.com/office/drawing/2014/main" id="{C1479DA1-1CFA-968D-51E9-A56AE53B8586}"/>
              </a:ext>
            </a:extLst>
          </p:cNvPr>
          <p:cNvPicPr>
            <a:picLocks noGrp="1" noChangeAspect="1"/>
          </p:cNvPicPr>
          <p:nvPr>
            <p:ph type="pic" sz="quarter" idx="13"/>
          </p:nvPr>
        </p:nvPicPr>
        <p:blipFill>
          <a:blip r:embed="rId2"/>
          <a:srcRect l="28910" r="28910"/>
          <a:stretch>
            <a:fillRect/>
          </a:stretch>
        </p:blipFill>
        <p:spPr>
          <a:xfrm>
            <a:off x="0" y="0"/>
            <a:ext cx="2641600" cy="5019676"/>
          </a:xfrm>
          <a:prstGeom prst="rect">
            <a:avLst/>
          </a:prstGeom>
        </p:spPr>
      </p:pic>
    </p:spTree>
    <p:extLst>
      <p:ext uri="{BB962C8B-B14F-4D97-AF65-F5344CB8AC3E}">
        <p14:creationId xmlns:p14="http://schemas.microsoft.com/office/powerpoint/2010/main" val="773521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A3B4-1670-9CAA-8D63-30BA8161D532}"/>
              </a:ext>
            </a:extLst>
          </p:cNvPr>
          <p:cNvSpPr>
            <a:spLocks noGrp="1"/>
          </p:cNvSpPr>
          <p:nvPr>
            <p:ph type="title"/>
          </p:nvPr>
        </p:nvSpPr>
        <p:spPr>
          <a:xfrm>
            <a:off x="476319" y="420291"/>
            <a:ext cx="7880281" cy="495275"/>
          </a:xfrm>
        </p:spPr>
        <p:txBody>
          <a:bodyPr anchor="t">
            <a:normAutofit/>
          </a:bodyPr>
          <a:lstStyle/>
          <a:p>
            <a:r>
              <a:rPr lang="en-US" dirty="0"/>
              <a:t>Analytical Program and Data Quality</a:t>
            </a:r>
          </a:p>
        </p:txBody>
      </p:sp>
      <p:sp>
        <p:nvSpPr>
          <p:cNvPr id="3" name="Content Placeholder 2">
            <a:extLst>
              <a:ext uri="{FF2B5EF4-FFF2-40B4-BE49-F238E27FC236}">
                <a16:creationId xmlns:a16="http://schemas.microsoft.com/office/drawing/2014/main" id="{CA52F546-2DA9-BA8D-37C9-B16B12542F7A}"/>
              </a:ext>
            </a:extLst>
          </p:cNvPr>
          <p:cNvSpPr>
            <a:spLocks noGrp="1"/>
          </p:cNvSpPr>
          <p:nvPr>
            <p:ph idx="14"/>
          </p:nvPr>
        </p:nvSpPr>
        <p:spPr>
          <a:xfrm>
            <a:off x="476319" y="1095376"/>
            <a:ext cx="8187357" cy="3448050"/>
          </a:xfrm>
        </p:spPr>
        <p:txBody>
          <a:bodyPr>
            <a:normAutofit lnSpcReduction="10000"/>
          </a:bodyPr>
          <a:lstStyle/>
          <a:p>
            <a:r>
              <a:rPr lang="en-US" dirty="0"/>
              <a:t>Develop a sampling plan and analytical program in advance (consider targeted or non-targeted analysis like TOF or TOPA, detection limits)</a:t>
            </a:r>
          </a:p>
          <a:p>
            <a:r>
              <a:rPr lang="en-US" dirty="0"/>
              <a:t>Sample handling processes to be followed (labelling, packing, storing, and submission)</a:t>
            </a:r>
          </a:p>
          <a:p>
            <a:r>
              <a:rPr lang="en-US" dirty="0"/>
              <a:t>Confirm the PFAS suite of analysis and detection limits</a:t>
            </a:r>
          </a:p>
          <a:p>
            <a:r>
              <a:rPr lang="en-US" dirty="0"/>
              <a:t>Select laboratory TAT (regular vs rush) and confirm with lab</a:t>
            </a:r>
          </a:p>
          <a:p>
            <a:r>
              <a:rPr lang="en-US" dirty="0"/>
              <a:t>Review hold times and consider extending sample hold time to 60 or 90 days</a:t>
            </a:r>
          </a:p>
          <a:p>
            <a:r>
              <a:rPr lang="en-US" dirty="0"/>
              <a:t>Timely review of lab reports is critical, identify any data flags and follow up</a:t>
            </a:r>
          </a:p>
          <a:p>
            <a:r>
              <a:rPr lang="en-US" dirty="0"/>
              <a:t>Check for blanks, duplicates, and surrogate recovery</a:t>
            </a:r>
          </a:p>
          <a:p>
            <a:r>
              <a:rPr lang="en-US" dirty="0"/>
              <a:t>Request lab data checks and reanalysis as needed</a:t>
            </a:r>
          </a:p>
        </p:txBody>
      </p:sp>
    </p:spTree>
    <p:extLst>
      <p:ext uri="{BB962C8B-B14F-4D97-AF65-F5344CB8AC3E}">
        <p14:creationId xmlns:p14="http://schemas.microsoft.com/office/powerpoint/2010/main" val="457792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A3B4-1670-9CAA-8D63-30BA8161D532}"/>
              </a:ext>
            </a:extLst>
          </p:cNvPr>
          <p:cNvSpPr>
            <a:spLocks noGrp="1"/>
          </p:cNvSpPr>
          <p:nvPr>
            <p:ph type="title"/>
          </p:nvPr>
        </p:nvSpPr>
        <p:spPr>
          <a:xfrm>
            <a:off x="476319" y="420291"/>
            <a:ext cx="7880281" cy="495275"/>
          </a:xfrm>
        </p:spPr>
        <p:txBody>
          <a:bodyPr anchor="t">
            <a:normAutofit/>
          </a:bodyPr>
          <a:lstStyle/>
          <a:p>
            <a:r>
              <a:rPr lang="en-US"/>
              <a:t>Source Water Pre-Testing and Waste Program</a:t>
            </a:r>
            <a:endParaRPr lang="en-US" dirty="0"/>
          </a:p>
        </p:txBody>
      </p:sp>
      <p:sp>
        <p:nvSpPr>
          <p:cNvPr id="10" name="Text Placeholder 3">
            <a:extLst>
              <a:ext uri="{FF2B5EF4-FFF2-40B4-BE49-F238E27FC236}">
                <a16:creationId xmlns:a16="http://schemas.microsoft.com/office/drawing/2014/main" id="{AF9F65E6-17DE-4D5B-45F2-A4AA46A1B3F5}"/>
              </a:ext>
            </a:extLst>
          </p:cNvPr>
          <p:cNvSpPr>
            <a:spLocks noGrp="1"/>
          </p:cNvSpPr>
          <p:nvPr>
            <p:ph type="body" idx="1"/>
          </p:nvPr>
        </p:nvSpPr>
        <p:spPr>
          <a:xfrm>
            <a:off x="469900" y="1095376"/>
            <a:ext cx="8193776" cy="828302"/>
          </a:xfrm>
        </p:spPr>
        <p:txBody>
          <a:bodyPr>
            <a:normAutofit/>
          </a:bodyPr>
          <a:lstStyle/>
          <a:p>
            <a:r>
              <a:rPr lang="en-US" sz="1600" dirty="0"/>
              <a:t>Key considerations for any PFAS assessment program:</a:t>
            </a:r>
          </a:p>
        </p:txBody>
      </p:sp>
      <p:graphicFrame>
        <p:nvGraphicFramePr>
          <p:cNvPr id="7" name="Text Placeholder 4">
            <a:extLst>
              <a:ext uri="{FF2B5EF4-FFF2-40B4-BE49-F238E27FC236}">
                <a16:creationId xmlns:a16="http://schemas.microsoft.com/office/drawing/2014/main" id="{D7A7D68A-076B-1E6C-C9FB-9A96CC126B8A}"/>
              </a:ext>
            </a:extLst>
          </p:cNvPr>
          <p:cNvGraphicFramePr/>
          <p:nvPr>
            <p:extLst>
              <p:ext uri="{D42A27DB-BD31-4B8C-83A1-F6EECF244321}">
                <p14:modId xmlns:p14="http://schemas.microsoft.com/office/powerpoint/2010/main" val="4013773137"/>
              </p:ext>
            </p:extLst>
          </p:nvPr>
        </p:nvGraphicFramePr>
        <p:xfrm>
          <a:off x="469900" y="1733550"/>
          <a:ext cx="8187357" cy="2439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2426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A3B4-1670-9CAA-8D63-30BA8161D532}"/>
              </a:ext>
            </a:extLst>
          </p:cNvPr>
          <p:cNvSpPr>
            <a:spLocks noGrp="1"/>
          </p:cNvSpPr>
          <p:nvPr>
            <p:ph type="title"/>
          </p:nvPr>
        </p:nvSpPr>
        <p:spPr>
          <a:xfrm>
            <a:off x="469900" y="420291"/>
            <a:ext cx="5029200" cy="496800"/>
          </a:xfrm>
        </p:spPr>
        <p:txBody>
          <a:bodyPr anchor="t">
            <a:normAutofit/>
          </a:bodyPr>
          <a:lstStyle/>
          <a:p>
            <a:r>
              <a:rPr lang="en-US"/>
              <a:t>Field Guidance Documents</a:t>
            </a:r>
            <a:endParaRPr lang="en-US" dirty="0"/>
          </a:p>
        </p:txBody>
      </p:sp>
      <p:graphicFrame>
        <p:nvGraphicFramePr>
          <p:cNvPr id="16" name="Content Placeholder 10">
            <a:extLst>
              <a:ext uri="{FF2B5EF4-FFF2-40B4-BE49-F238E27FC236}">
                <a16:creationId xmlns:a16="http://schemas.microsoft.com/office/drawing/2014/main" id="{10B3C136-0C94-9C6D-CF8A-D90161BC3700}"/>
              </a:ext>
            </a:extLst>
          </p:cNvPr>
          <p:cNvGraphicFramePr>
            <a:graphicFrameLocks noGrp="1"/>
          </p:cNvGraphicFramePr>
          <p:nvPr>
            <p:ph idx="15"/>
            <p:extLst>
              <p:ext uri="{D42A27DB-BD31-4B8C-83A1-F6EECF244321}">
                <p14:modId xmlns:p14="http://schemas.microsoft.com/office/powerpoint/2010/main" val="1875091005"/>
              </p:ext>
            </p:extLst>
          </p:nvPr>
        </p:nvGraphicFramePr>
        <p:xfrm>
          <a:off x="476319" y="1095376"/>
          <a:ext cx="5653019" cy="3448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Placeholder 9">
            <a:extLst>
              <a:ext uri="{FF2B5EF4-FFF2-40B4-BE49-F238E27FC236}">
                <a16:creationId xmlns:a16="http://schemas.microsoft.com/office/drawing/2014/main" id="{24C5123A-5C32-E6E3-2096-08077F5C2F43}"/>
              </a:ext>
            </a:extLst>
          </p:cNvPr>
          <p:cNvPicPr>
            <a:picLocks noGrp="1" noChangeAspect="1"/>
          </p:cNvPicPr>
          <p:nvPr>
            <p:ph type="pic" sz="quarter" idx="13"/>
          </p:nvPr>
        </p:nvPicPr>
        <p:blipFill rotWithShape="1">
          <a:blip r:embed="rId7"/>
          <a:srcRect l="3795" t="3415" r="56739" b="718"/>
          <a:stretch/>
        </p:blipFill>
        <p:spPr>
          <a:xfrm>
            <a:off x="6502400" y="0"/>
            <a:ext cx="2641600" cy="5029200"/>
          </a:xfrm>
        </p:spPr>
      </p:pic>
      <p:sp>
        <p:nvSpPr>
          <p:cNvPr id="3" name="TextBox 2">
            <a:extLst>
              <a:ext uri="{FF2B5EF4-FFF2-40B4-BE49-F238E27FC236}">
                <a16:creationId xmlns:a16="http://schemas.microsoft.com/office/drawing/2014/main" id="{822F2B08-D041-FFF6-108C-5A5BD8B45C58}"/>
              </a:ext>
            </a:extLst>
          </p:cNvPr>
          <p:cNvSpPr txBox="1"/>
          <p:nvPr/>
        </p:nvSpPr>
        <p:spPr>
          <a:xfrm>
            <a:off x="469900" y="4400550"/>
            <a:ext cx="3416300" cy="914400"/>
          </a:xfrm>
          <a:prstGeom prst="rect">
            <a:avLst/>
          </a:prstGeom>
        </p:spPr>
        <p:txBody>
          <a:bodyPr vert="horz" wrap="none" lIns="0" tIns="0" rIns="0" bIns="0" rtlCol="0">
            <a:normAutofit/>
          </a:bodyPr>
          <a:lstStyle/>
          <a:p>
            <a:r>
              <a:rPr lang="en-US" sz="1000" dirty="0">
                <a:solidFill>
                  <a:schemeClr val="accent2"/>
                </a:solidFill>
              </a:rPr>
              <a:t>Transport Canada. PFAS Field Sampling Guidance. 2017.</a:t>
            </a:r>
          </a:p>
          <a:p>
            <a:r>
              <a:rPr lang="en-US" sz="1000" dirty="0">
                <a:solidFill>
                  <a:schemeClr val="accent2"/>
                </a:solidFill>
              </a:rPr>
              <a:t>ITRC. Sampling Precautions and Laboratory Analytical Methods for PFAS. August 2020.</a:t>
            </a:r>
          </a:p>
          <a:p>
            <a:r>
              <a:rPr lang="en-US" sz="1000" dirty="0">
                <a:solidFill>
                  <a:schemeClr val="accent2"/>
                </a:solidFill>
              </a:rPr>
              <a:t>Bureau Veritas. Sampling and Analysis for PFAS. </a:t>
            </a:r>
          </a:p>
        </p:txBody>
      </p:sp>
    </p:spTree>
    <p:extLst>
      <p:ext uri="{BB962C8B-B14F-4D97-AF65-F5344CB8AC3E}">
        <p14:creationId xmlns:p14="http://schemas.microsoft.com/office/powerpoint/2010/main" val="1375675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29D4602-5300-7239-C5E6-596410BA72E8}"/>
              </a:ext>
            </a:extLst>
          </p:cNvPr>
          <p:cNvSpPr>
            <a:spLocks noGrp="1"/>
          </p:cNvSpPr>
          <p:nvPr>
            <p:ph type="title"/>
          </p:nvPr>
        </p:nvSpPr>
        <p:spPr>
          <a:xfrm>
            <a:off x="1475655" y="1414463"/>
            <a:ext cx="5610944" cy="1372447"/>
          </a:xfrm>
        </p:spPr>
        <p:txBody>
          <a:bodyPr anchor="b">
            <a:normAutofit/>
          </a:bodyPr>
          <a:lstStyle/>
          <a:p>
            <a:r>
              <a:rPr lang="en-AU" dirty="0"/>
              <a:t>Project Scenarios and Lessons Learned</a:t>
            </a:r>
          </a:p>
        </p:txBody>
      </p:sp>
    </p:spTree>
    <p:extLst>
      <p:ext uri="{BB962C8B-B14F-4D97-AF65-F5344CB8AC3E}">
        <p14:creationId xmlns:p14="http://schemas.microsoft.com/office/powerpoint/2010/main" val="292617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EF7D-BF7D-B7FF-D6DE-178AD838D4E6}"/>
              </a:ext>
            </a:extLst>
          </p:cNvPr>
          <p:cNvSpPr>
            <a:spLocks noGrp="1"/>
          </p:cNvSpPr>
          <p:nvPr>
            <p:ph type="title"/>
          </p:nvPr>
        </p:nvSpPr>
        <p:spPr>
          <a:xfrm>
            <a:off x="476319" y="420291"/>
            <a:ext cx="7880281" cy="495275"/>
          </a:xfrm>
        </p:spPr>
        <p:txBody>
          <a:bodyPr/>
          <a:lstStyle/>
          <a:p>
            <a:r>
              <a:rPr lang="en-AU" dirty="0"/>
              <a:t>Presentation Overview</a:t>
            </a:r>
          </a:p>
        </p:txBody>
      </p:sp>
      <p:sp>
        <p:nvSpPr>
          <p:cNvPr id="8" name="Content Placeholder 7">
            <a:extLst>
              <a:ext uri="{FF2B5EF4-FFF2-40B4-BE49-F238E27FC236}">
                <a16:creationId xmlns:a16="http://schemas.microsoft.com/office/drawing/2014/main" id="{186F44C6-1918-0D66-08A9-68BC1D380F6F}"/>
              </a:ext>
            </a:extLst>
          </p:cNvPr>
          <p:cNvSpPr>
            <a:spLocks noGrp="1"/>
          </p:cNvSpPr>
          <p:nvPr>
            <p:ph idx="14"/>
          </p:nvPr>
        </p:nvSpPr>
        <p:spPr>
          <a:xfrm>
            <a:off x="478321" y="1123950"/>
            <a:ext cx="8187357" cy="2466974"/>
          </a:xfrm>
        </p:spPr>
        <p:txBody>
          <a:bodyPr>
            <a:normAutofit/>
          </a:bodyPr>
          <a:lstStyle/>
          <a:p>
            <a:r>
              <a:rPr lang="en-US" dirty="0"/>
              <a:t>PFAS sources and characteristics</a:t>
            </a:r>
          </a:p>
          <a:p>
            <a:r>
              <a:rPr lang="en-US" dirty="0"/>
              <a:t>Regulatory framework and guidance documents</a:t>
            </a:r>
          </a:p>
          <a:p>
            <a:r>
              <a:rPr lang="en-US" dirty="0"/>
              <a:t>Key considerations for designing an investigation</a:t>
            </a:r>
          </a:p>
          <a:p>
            <a:r>
              <a:rPr lang="en-US" dirty="0"/>
              <a:t>Critical planning items and precautions for PFAS assessment</a:t>
            </a:r>
          </a:p>
          <a:p>
            <a:r>
              <a:rPr lang="en-US" dirty="0"/>
              <a:t>Project scenarios and lessons learned</a:t>
            </a:r>
          </a:p>
        </p:txBody>
      </p:sp>
    </p:spTree>
    <p:extLst>
      <p:ext uri="{BB962C8B-B14F-4D97-AF65-F5344CB8AC3E}">
        <p14:creationId xmlns:p14="http://schemas.microsoft.com/office/powerpoint/2010/main" val="1419244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EA675E-55CE-25E3-5051-7120A766E833}"/>
              </a:ext>
            </a:extLst>
          </p:cNvPr>
          <p:cNvSpPr txBox="1"/>
          <p:nvPr/>
        </p:nvSpPr>
        <p:spPr>
          <a:xfrm>
            <a:off x="575556" y="3529725"/>
            <a:ext cx="2147901" cy="838691"/>
          </a:xfrm>
          <a:prstGeom prst="rect">
            <a:avLst/>
          </a:prstGeom>
          <a:noFill/>
        </p:spPr>
        <p:txBody>
          <a:bodyPr wrap="square" lIns="0" tIns="0" rIns="0" bIns="0" rtlCol="0">
            <a:spAutoFit/>
          </a:bodyPr>
          <a:lstStyle/>
          <a:p>
            <a:pPr marL="144000" indent="-144000" defTabSz="685800">
              <a:lnSpc>
                <a:spcPct val="90000"/>
              </a:lnSpc>
              <a:spcBef>
                <a:spcPts val="200"/>
              </a:spcBef>
              <a:buFont typeface="Arial" panose="020B0604020202020204" pitchFamily="34" charset="0"/>
              <a:buChar char="•"/>
            </a:pPr>
            <a:r>
              <a:rPr lang="en-US" sz="1100" dirty="0">
                <a:solidFill>
                  <a:srgbClr val="1E1E1E"/>
                </a:solidFill>
                <a:latin typeface="Figtree" pitchFamily="2" charset="0"/>
              </a:rPr>
              <a:t>Historical Data Review</a:t>
            </a:r>
          </a:p>
          <a:p>
            <a:pPr marL="144000" indent="-144000" defTabSz="685800">
              <a:lnSpc>
                <a:spcPct val="90000"/>
              </a:lnSpc>
              <a:spcBef>
                <a:spcPts val="200"/>
              </a:spcBef>
              <a:buFont typeface="Arial" panose="020B0604020202020204" pitchFamily="34" charset="0"/>
              <a:buChar char="•"/>
            </a:pPr>
            <a:r>
              <a:rPr lang="en-US" sz="1100" dirty="0">
                <a:solidFill>
                  <a:srgbClr val="1E1E1E"/>
                </a:solidFill>
                <a:latin typeface="Figtree" pitchFamily="2" charset="0"/>
              </a:rPr>
              <a:t>Assessment Plan</a:t>
            </a:r>
          </a:p>
          <a:p>
            <a:pPr marL="144000" indent="-144000" defTabSz="685800">
              <a:lnSpc>
                <a:spcPct val="90000"/>
              </a:lnSpc>
              <a:spcBef>
                <a:spcPts val="200"/>
              </a:spcBef>
              <a:buFont typeface="Arial" panose="020B0604020202020204" pitchFamily="34" charset="0"/>
              <a:buChar char="•"/>
            </a:pPr>
            <a:r>
              <a:rPr lang="en-US" sz="1100" dirty="0">
                <a:solidFill>
                  <a:srgbClr val="1E1E1E"/>
                </a:solidFill>
                <a:latin typeface="Figtree" pitchFamily="2" charset="0"/>
              </a:rPr>
              <a:t>PFAS Soil and Groundwater Assessment</a:t>
            </a:r>
          </a:p>
          <a:p>
            <a:pPr marL="144000" indent="-144000" defTabSz="685800">
              <a:lnSpc>
                <a:spcPct val="90000"/>
              </a:lnSpc>
              <a:spcBef>
                <a:spcPts val="200"/>
              </a:spcBef>
              <a:buFont typeface="Arial" panose="020B0604020202020204" pitchFamily="34" charset="0"/>
              <a:buChar char="•"/>
            </a:pPr>
            <a:r>
              <a:rPr lang="en-US" sz="1100" dirty="0">
                <a:solidFill>
                  <a:srgbClr val="1E1E1E"/>
                </a:solidFill>
                <a:latin typeface="Figtree" pitchFamily="2" charset="0"/>
              </a:rPr>
              <a:t>Regulatory Reporting</a:t>
            </a:r>
          </a:p>
        </p:txBody>
      </p:sp>
      <p:sp>
        <p:nvSpPr>
          <p:cNvPr id="2" name="Title 1">
            <a:extLst>
              <a:ext uri="{FF2B5EF4-FFF2-40B4-BE49-F238E27FC236}">
                <a16:creationId xmlns:a16="http://schemas.microsoft.com/office/drawing/2014/main" id="{9394E313-2148-994F-D0A5-A7E484C3472D}"/>
              </a:ext>
            </a:extLst>
          </p:cNvPr>
          <p:cNvSpPr>
            <a:spLocks noGrp="1"/>
          </p:cNvSpPr>
          <p:nvPr>
            <p:ph type="title"/>
          </p:nvPr>
        </p:nvSpPr>
        <p:spPr>
          <a:xfrm>
            <a:off x="570208" y="437828"/>
            <a:ext cx="2449985" cy="1606485"/>
          </a:xfrm>
        </p:spPr>
        <p:txBody>
          <a:bodyPr>
            <a:normAutofit/>
          </a:bodyPr>
          <a:lstStyle/>
          <a:p>
            <a:r>
              <a:rPr lang="en-US" dirty="0"/>
              <a:t>PFAS Presence/Absence Assessment at an Active Facility</a:t>
            </a:r>
            <a:endParaRPr lang="en-AU" dirty="0"/>
          </a:p>
        </p:txBody>
      </p:sp>
      <p:sp>
        <p:nvSpPr>
          <p:cNvPr id="42" name="Content Placeholder 5">
            <a:extLst>
              <a:ext uri="{FF2B5EF4-FFF2-40B4-BE49-F238E27FC236}">
                <a16:creationId xmlns:a16="http://schemas.microsoft.com/office/drawing/2014/main" id="{CC00BEEC-650F-AEC9-4ABB-32C53E2BB4C4}"/>
              </a:ext>
            </a:extLst>
          </p:cNvPr>
          <p:cNvSpPr>
            <a:spLocks noGrp="1"/>
          </p:cNvSpPr>
          <p:nvPr>
            <p:ph idx="14"/>
          </p:nvPr>
        </p:nvSpPr>
        <p:spPr/>
        <p:txBody>
          <a:bodyPr numCol="1" spcCol="216000">
            <a:normAutofit lnSpcReduction="10000"/>
          </a:bodyPr>
          <a:lstStyle/>
          <a:p>
            <a:pPr marL="0" indent="0">
              <a:spcBef>
                <a:spcPts val="1800"/>
              </a:spcBef>
              <a:spcAft>
                <a:spcPts val="300"/>
              </a:spcAft>
              <a:buNone/>
            </a:pPr>
            <a:r>
              <a:rPr lang="en-US" sz="1200" b="1" dirty="0">
                <a:solidFill>
                  <a:schemeClr val="accent2"/>
                </a:solidFill>
                <a:latin typeface="Figtree" pitchFamily="2" charset="0"/>
              </a:rPr>
              <a:t>Client Needs</a:t>
            </a:r>
          </a:p>
          <a:p>
            <a:pPr marL="144000" indent="-144000">
              <a:spcAft>
                <a:spcPts val="0"/>
              </a:spcAft>
              <a:buFont typeface="Arial" panose="020B0604020202020204" pitchFamily="34" charset="0"/>
              <a:buChar char="•"/>
            </a:pPr>
            <a:r>
              <a:rPr lang="en-US" sz="1100" dirty="0"/>
              <a:t>Assessment for chemicals associated with historical fire training activities was requested by AER in January 2022, when Alberta Tier 1 Guidelines added PFOS and PFOA as regulated parameters.</a:t>
            </a:r>
          </a:p>
          <a:p>
            <a:pPr marL="0" indent="0">
              <a:spcBef>
                <a:spcPts val="1800"/>
              </a:spcBef>
              <a:spcAft>
                <a:spcPts val="300"/>
              </a:spcAft>
              <a:buNone/>
            </a:pPr>
            <a:r>
              <a:rPr lang="en-US" sz="1200" b="1" dirty="0">
                <a:solidFill>
                  <a:schemeClr val="accent2"/>
                </a:solidFill>
                <a:latin typeface="Figtree" pitchFamily="2" charset="0"/>
              </a:rPr>
              <a:t>SLR Role</a:t>
            </a:r>
          </a:p>
          <a:p>
            <a:pPr marL="144000" indent="-144000">
              <a:spcAft>
                <a:spcPts val="0"/>
              </a:spcAft>
              <a:buFont typeface="Arial" panose="020B0604020202020204" pitchFamily="34" charset="0"/>
              <a:buChar char="•"/>
            </a:pPr>
            <a:r>
              <a:rPr lang="en-US" sz="1100" dirty="0"/>
              <a:t>No previous testing for PFAS had been completed.</a:t>
            </a:r>
          </a:p>
          <a:p>
            <a:pPr marL="144000" indent="-144000">
              <a:spcAft>
                <a:spcPts val="0"/>
              </a:spcAft>
              <a:buFont typeface="Arial" panose="020B0604020202020204" pitchFamily="34" charset="0"/>
              <a:buChar char="•"/>
            </a:pPr>
            <a:r>
              <a:rPr lang="en-US" sz="1100" dirty="0"/>
              <a:t>Identify areas of potential environmental concern.</a:t>
            </a:r>
          </a:p>
          <a:p>
            <a:pPr marL="144000" indent="-144000">
              <a:spcAft>
                <a:spcPts val="0"/>
              </a:spcAft>
              <a:buFont typeface="Arial" panose="020B0604020202020204" pitchFamily="34" charset="0"/>
              <a:buChar char="•"/>
            </a:pPr>
            <a:r>
              <a:rPr lang="en-US" sz="1100" dirty="0"/>
              <a:t>Develop an assessment plan to confirm whether impacts were present.</a:t>
            </a:r>
          </a:p>
          <a:p>
            <a:pPr marL="144000" indent="-144000">
              <a:spcAft>
                <a:spcPts val="0"/>
              </a:spcAft>
              <a:buFont typeface="Arial" panose="020B0604020202020204" pitchFamily="34" charset="0"/>
              <a:buChar char="•"/>
            </a:pPr>
            <a:r>
              <a:rPr lang="en-US" sz="1100" dirty="0"/>
              <a:t>Include the results in the operational soil monitoring program.</a:t>
            </a:r>
          </a:p>
          <a:p>
            <a:pPr marL="144000" indent="-144000">
              <a:spcAft>
                <a:spcPts val="0"/>
              </a:spcAft>
              <a:buFont typeface="Arial" panose="020B0604020202020204" pitchFamily="34" charset="0"/>
              <a:buChar char="•"/>
            </a:pPr>
            <a:endParaRPr lang="en-US" sz="1100" dirty="0"/>
          </a:p>
        </p:txBody>
      </p:sp>
      <p:sp>
        <p:nvSpPr>
          <p:cNvPr id="3" name="Content Placeholder 2">
            <a:extLst>
              <a:ext uri="{FF2B5EF4-FFF2-40B4-BE49-F238E27FC236}">
                <a16:creationId xmlns:a16="http://schemas.microsoft.com/office/drawing/2014/main" id="{778A0E14-D8A4-BD41-474F-863C324674D3}"/>
              </a:ext>
            </a:extLst>
          </p:cNvPr>
          <p:cNvSpPr>
            <a:spLocks noGrp="1"/>
          </p:cNvSpPr>
          <p:nvPr>
            <p:ph idx="15"/>
          </p:nvPr>
        </p:nvSpPr>
        <p:spPr/>
        <p:txBody>
          <a:bodyPr/>
          <a:lstStyle/>
          <a:p>
            <a:r>
              <a:rPr lang="en-AU" dirty="0"/>
              <a:t>Confidential Midstream Client</a:t>
            </a:r>
          </a:p>
        </p:txBody>
      </p:sp>
      <p:sp>
        <p:nvSpPr>
          <p:cNvPr id="4" name="Content Placeholder 3">
            <a:extLst>
              <a:ext uri="{FF2B5EF4-FFF2-40B4-BE49-F238E27FC236}">
                <a16:creationId xmlns:a16="http://schemas.microsoft.com/office/drawing/2014/main" id="{393DAAB0-142C-6F24-F5AD-F1140A6EE84C}"/>
              </a:ext>
            </a:extLst>
          </p:cNvPr>
          <p:cNvSpPr>
            <a:spLocks noGrp="1"/>
          </p:cNvSpPr>
          <p:nvPr>
            <p:ph idx="16"/>
          </p:nvPr>
        </p:nvSpPr>
        <p:spPr/>
        <p:txBody>
          <a:bodyPr/>
          <a:lstStyle/>
          <a:p>
            <a:r>
              <a:rPr lang="en-AU" dirty="0"/>
              <a:t>Alberta</a:t>
            </a:r>
          </a:p>
          <a:p>
            <a:r>
              <a:rPr lang="en-AU" dirty="0"/>
              <a:t>Canada</a:t>
            </a:r>
          </a:p>
        </p:txBody>
      </p:sp>
      <p:pic>
        <p:nvPicPr>
          <p:cNvPr id="23" name="Picture Placeholder 22" descr="A aerial view of a field&#10;&#10;Description automatically generated">
            <a:extLst>
              <a:ext uri="{FF2B5EF4-FFF2-40B4-BE49-F238E27FC236}">
                <a16:creationId xmlns:a16="http://schemas.microsoft.com/office/drawing/2014/main" id="{18E27A7B-9ABA-6740-EA64-CBA3F896C05F}"/>
              </a:ext>
            </a:extLst>
          </p:cNvPr>
          <p:cNvPicPr>
            <a:picLocks noGrp="1" noChangeAspect="1"/>
          </p:cNvPicPr>
          <p:nvPr>
            <p:ph type="pic" sz="quarter" idx="17"/>
          </p:nvPr>
        </p:nvPicPr>
        <p:blipFill rotWithShape="1">
          <a:blip r:embed="rId2"/>
          <a:srcRect l="40252" t="13282" r="38126"/>
          <a:stretch/>
        </p:blipFill>
        <p:spPr>
          <a:xfrm>
            <a:off x="2996331" y="0"/>
            <a:ext cx="3295157" cy="5020021"/>
          </a:xfrm>
        </p:spPr>
      </p:pic>
    </p:spTree>
    <p:extLst>
      <p:ext uri="{BB962C8B-B14F-4D97-AF65-F5344CB8AC3E}">
        <p14:creationId xmlns:p14="http://schemas.microsoft.com/office/powerpoint/2010/main" val="2567856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36C2647-A952-F57A-EF2D-D5C3A9CCE1B2}"/>
              </a:ext>
            </a:extLst>
          </p:cNvPr>
          <p:cNvSpPr>
            <a:spLocks noGrp="1"/>
          </p:cNvSpPr>
          <p:nvPr>
            <p:ph type="title"/>
          </p:nvPr>
        </p:nvSpPr>
        <p:spPr>
          <a:xfrm>
            <a:off x="457522" y="536730"/>
            <a:ext cx="2082156" cy="1298582"/>
          </a:xfrm>
        </p:spPr>
        <p:txBody>
          <a:bodyPr>
            <a:noAutofit/>
          </a:bodyPr>
          <a:lstStyle/>
          <a:p>
            <a:r>
              <a:rPr lang="en-US" dirty="0"/>
              <a:t>Assessment and Delineation at a Former Fire Training Area</a:t>
            </a:r>
          </a:p>
        </p:txBody>
      </p:sp>
      <p:sp>
        <p:nvSpPr>
          <p:cNvPr id="9" name="Content Placeholder 8">
            <a:extLst>
              <a:ext uri="{FF2B5EF4-FFF2-40B4-BE49-F238E27FC236}">
                <a16:creationId xmlns:a16="http://schemas.microsoft.com/office/drawing/2014/main" id="{30545DFD-945A-458B-7AFD-7FD5BB4C79B6}"/>
              </a:ext>
            </a:extLst>
          </p:cNvPr>
          <p:cNvSpPr>
            <a:spLocks noGrp="1"/>
          </p:cNvSpPr>
          <p:nvPr>
            <p:ph idx="16"/>
          </p:nvPr>
        </p:nvSpPr>
        <p:spPr>
          <a:xfrm>
            <a:off x="3440599" y="847627"/>
            <a:ext cx="5082621" cy="1159161"/>
          </a:xfrm>
        </p:spPr>
        <p:txBody>
          <a:bodyPr>
            <a:normAutofit fontScale="92500" lnSpcReduction="20000"/>
          </a:bodyPr>
          <a:lstStyle/>
          <a:p>
            <a:r>
              <a:rPr lang="en-US" dirty="0"/>
              <a:t>Assessment and delineation of previously identified PFAS impacts at a former fire training area with historical use of aqueous film forming foams. At the time it was common practice to remediate hydrocarbon impacts associated with the fire training areas with no testing for PFAS. PFAS impacts often extend beyond the hydrocarbon impacts due to their mobility and persistence in the subsurface, this results in residual PFAS plumes that require assessment. Limited guidelines in place means that at times guidelines do not exist to address important exposure pathways. </a:t>
            </a:r>
          </a:p>
        </p:txBody>
      </p:sp>
      <p:sp>
        <p:nvSpPr>
          <p:cNvPr id="12" name="Content Placeholder 11">
            <a:extLst>
              <a:ext uri="{FF2B5EF4-FFF2-40B4-BE49-F238E27FC236}">
                <a16:creationId xmlns:a16="http://schemas.microsoft.com/office/drawing/2014/main" id="{5A34CB98-8043-E249-BD1D-090F186FF8BF}"/>
              </a:ext>
            </a:extLst>
          </p:cNvPr>
          <p:cNvSpPr>
            <a:spLocks noGrp="1"/>
          </p:cNvSpPr>
          <p:nvPr>
            <p:ph idx="19"/>
          </p:nvPr>
        </p:nvSpPr>
        <p:spPr>
          <a:xfrm>
            <a:off x="3440600" y="2355726"/>
            <a:ext cx="2931595" cy="2326629"/>
          </a:xfrm>
        </p:spPr>
        <p:txBody>
          <a:bodyPr>
            <a:normAutofit fontScale="92500" lnSpcReduction="20000"/>
          </a:bodyPr>
          <a:lstStyle/>
          <a:p>
            <a:pPr>
              <a:lnSpc>
                <a:spcPct val="110000"/>
              </a:lnSpc>
            </a:pPr>
            <a:r>
              <a:rPr lang="en-US" dirty="0"/>
              <a:t>Confirm concentrations in source areas</a:t>
            </a:r>
          </a:p>
          <a:p>
            <a:pPr>
              <a:lnSpc>
                <a:spcPct val="110000"/>
              </a:lnSpc>
            </a:pPr>
            <a:r>
              <a:rPr lang="en-US" dirty="0"/>
              <a:t>Complete vertical delineation in areas of previously identified impacts</a:t>
            </a:r>
          </a:p>
          <a:p>
            <a:pPr>
              <a:lnSpc>
                <a:spcPct val="110000"/>
              </a:lnSpc>
            </a:pPr>
            <a:r>
              <a:rPr lang="en-US" dirty="0"/>
              <a:t>Lateral delineation at property boundaries and between source areas and receptors</a:t>
            </a:r>
          </a:p>
          <a:p>
            <a:pPr>
              <a:lnSpc>
                <a:spcPct val="110000"/>
              </a:lnSpc>
            </a:pPr>
            <a:r>
              <a:rPr lang="en-US" dirty="0"/>
              <a:t>Review of surface water drainage and asse</a:t>
            </a:r>
          </a:p>
          <a:p>
            <a:pPr>
              <a:lnSpc>
                <a:spcPct val="110000"/>
              </a:lnSpc>
            </a:pPr>
            <a:r>
              <a:rPr lang="en-US" dirty="0"/>
              <a:t>Develop a conceptual site model for the site and the impacts</a:t>
            </a:r>
          </a:p>
          <a:p>
            <a:pPr>
              <a:lnSpc>
                <a:spcPct val="110000"/>
              </a:lnSpc>
            </a:pPr>
            <a:r>
              <a:rPr lang="en-US" dirty="0"/>
              <a:t>Screening level risk assessment to determine whether complete exposure-pathway-receptor scenario identifies risks to human or ecological receptors</a:t>
            </a:r>
          </a:p>
          <a:p>
            <a:pPr>
              <a:lnSpc>
                <a:spcPct val="110000"/>
              </a:lnSpc>
            </a:pPr>
            <a:r>
              <a:rPr lang="en-US" dirty="0"/>
              <a:t>Professional judgement may recommend testing of other media to assess risks to human health and the environment</a:t>
            </a:r>
          </a:p>
        </p:txBody>
      </p:sp>
      <p:sp>
        <p:nvSpPr>
          <p:cNvPr id="11" name="Content Placeholder 10">
            <a:extLst>
              <a:ext uri="{FF2B5EF4-FFF2-40B4-BE49-F238E27FC236}">
                <a16:creationId xmlns:a16="http://schemas.microsoft.com/office/drawing/2014/main" id="{1D049A8F-BF03-7BE2-5C2B-EF1CA1E4B082}"/>
              </a:ext>
            </a:extLst>
          </p:cNvPr>
          <p:cNvSpPr>
            <a:spLocks noGrp="1"/>
          </p:cNvSpPr>
          <p:nvPr>
            <p:ph idx="20"/>
          </p:nvPr>
        </p:nvSpPr>
        <p:spPr>
          <a:xfrm>
            <a:off x="6750713" y="2355726"/>
            <a:ext cx="1772507" cy="2326629"/>
          </a:xfrm>
        </p:spPr>
        <p:txBody>
          <a:bodyPr>
            <a:normAutofit/>
          </a:bodyPr>
          <a:lstStyle/>
          <a:p>
            <a:r>
              <a:rPr lang="en-US" dirty="0"/>
              <a:t>Delineation of impacts to environmental and human health guidelines</a:t>
            </a:r>
          </a:p>
          <a:p>
            <a:r>
              <a:rPr lang="en-US" dirty="0"/>
              <a:t>Assessment of risk to receptors where applicable</a:t>
            </a:r>
          </a:p>
          <a:p>
            <a:r>
              <a:rPr lang="en-US" dirty="0"/>
              <a:t>Ability to move forward with implementing risk management or remedial action plans</a:t>
            </a:r>
          </a:p>
        </p:txBody>
      </p:sp>
      <p:sp>
        <p:nvSpPr>
          <p:cNvPr id="2" name="Rectangle 1">
            <a:extLst>
              <a:ext uri="{FF2B5EF4-FFF2-40B4-BE49-F238E27FC236}">
                <a16:creationId xmlns:a16="http://schemas.microsoft.com/office/drawing/2014/main" id="{15521BFC-2F64-0A86-DE37-4405601658CF}"/>
              </a:ext>
            </a:extLst>
          </p:cNvPr>
          <p:cNvSpPr/>
          <p:nvPr/>
        </p:nvSpPr>
        <p:spPr>
          <a:xfrm>
            <a:off x="3440599" y="616137"/>
            <a:ext cx="858020" cy="23149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900" dirty="0">
                <a:solidFill>
                  <a:schemeClr val="accent4"/>
                </a:solidFill>
              </a:rPr>
              <a:t>CHALLENGE</a:t>
            </a:r>
            <a:endParaRPr lang="en-AU" sz="800" dirty="0">
              <a:solidFill>
                <a:schemeClr val="accent4"/>
              </a:solidFill>
            </a:endParaRPr>
          </a:p>
        </p:txBody>
      </p:sp>
      <p:sp>
        <p:nvSpPr>
          <p:cNvPr id="3" name="Rectangle 2">
            <a:extLst>
              <a:ext uri="{FF2B5EF4-FFF2-40B4-BE49-F238E27FC236}">
                <a16:creationId xmlns:a16="http://schemas.microsoft.com/office/drawing/2014/main" id="{CAE5FF8C-733C-492E-F331-F784528F2C0B}"/>
              </a:ext>
            </a:extLst>
          </p:cNvPr>
          <p:cNvSpPr/>
          <p:nvPr/>
        </p:nvSpPr>
        <p:spPr>
          <a:xfrm>
            <a:off x="3440600" y="2006788"/>
            <a:ext cx="858019" cy="23149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900" dirty="0">
                <a:solidFill>
                  <a:schemeClr val="accent5"/>
                </a:solidFill>
              </a:rPr>
              <a:t>SOLUTION</a:t>
            </a:r>
            <a:endParaRPr lang="en-AU" sz="800" dirty="0">
              <a:solidFill>
                <a:schemeClr val="accent5"/>
              </a:solidFill>
            </a:endParaRPr>
          </a:p>
        </p:txBody>
      </p:sp>
      <p:sp>
        <p:nvSpPr>
          <p:cNvPr id="4" name="Rectangle 3">
            <a:extLst>
              <a:ext uri="{FF2B5EF4-FFF2-40B4-BE49-F238E27FC236}">
                <a16:creationId xmlns:a16="http://schemas.microsoft.com/office/drawing/2014/main" id="{47AB366D-BB7F-2D0D-E875-0A73CA46431B}"/>
              </a:ext>
            </a:extLst>
          </p:cNvPr>
          <p:cNvSpPr/>
          <p:nvPr/>
        </p:nvSpPr>
        <p:spPr>
          <a:xfrm>
            <a:off x="6750713" y="2006788"/>
            <a:ext cx="648072" cy="23149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900" dirty="0">
                <a:solidFill>
                  <a:schemeClr val="accent5"/>
                </a:solidFill>
              </a:rPr>
              <a:t>IMPACT</a:t>
            </a:r>
            <a:endParaRPr lang="en-AU" sz="800" dirty="0">
              <a:solidFill>
                <a:schemeClr val="accent5"/>
              </a:solidFill>
            </a:endParaRPr>
          </a:p>
        </p:txBody>
      </p:sp>
      <p:pic>
        <p:nvPicPr>
          <p:cNvPr id="14" name="Picture Placeholder 13" descr="A red pole in a snowy field&#10;&#10;Description automatically generated">
            <a:extLst>
              <a:ext uri="{FF2B5EF4-FFF2-40B4-BE49-F238E27FC236}">
                <a16:creationId xmlns:a16="http://schemas.microsoft.com/office/drawing/2014/main" id="{7C14DDDC-2709-62C3-B152-010E11B3C952}"/>
              </a:ext>
            </a:extLst>
          </p:cNvPr>
          <p:cNvPicPr>
            <a:picLocks noGrp="1" noChangeAspect="1"/>
          </p:cNvPicPr>
          <p:nvPr>
            <p:ph type="pic" sz="quarter" idx="17"/>
          </p:nvPr>
        </p:nvPicPr>
        <p:blipFill>
          <a:blip r:embed="rId2"/>
          <a:srcRect l="19372" r="19372"/>
          <a:stretch>
            <a:fillRect/>
          </a:stretch>
        </p:blipFill>
        <p:spPr>
          <a:xfrm rot="5400000">
            <a:off x="274638" y="2297113"/>
            <a:ext cx="2447925" cy="2997200"/>
          </a:xfrm>
        </p:spPr>
      </p:pic>
    </p:spTree>
    <p:extLst>
      <p:ext uri="{BB962C8B-B14F-4D97-AF65-F5344CB8AC3E}">
        <p14:creationId xmlns:p14="http://schemas.microsoft.com/office/powerpoint/2010/main" val="3960282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55EF677-2E75-1358-99DF-8A007C957586}"/>
              </a:ext>
            </a:extLst>
          </p:cNvPr>
          <p:cNvSpPr>
            <a:spLocks noGrp="1"/>
          </p:cNvSpPr>
          <p:nvPr>
            <p:ph type="title"/>
          </p:nvPr>
        </p:nvSpPr>
        <p:spPr>
          <a:xfrm>
            <a:off x="469900" y="420291"/>
            <a:ext cx="3418024" cy="495275"/>
          </a:xfrm>
        </p:spPr>
        <p:txBody>
          <a:bodyPr anchor="t">
            <a:normAutofit/>
          </a:bodyPr>
          <a:lstStyle/>
          <a:p>
            <a:pPr>
              <a:lnSpc>
                <a:spcPct val="90000"/>
              </a:lnSpc>
            </a:pPr>
            <a:r>
              <a:rPr lang="en-US" sz="2200"/>
              <a:t>Next Steps After Assessment</a:t>
            </a:r>
            <a:endParaRPr lang="en-AU" sz="2200"/>
          </a:p>
        </p:txBody>
      </p:sp>
      <p:pic>
        <p:nvPicPr>
          <p:cNvPr id="8" name="Picture Placeholder 7">
            <a:extLst>
              <a:ext uri="{FF2B5EF4-FFF2-40B4-BE49-F238E27FC236}">
                <a16:creationId xmlns:a16="http://schemas.microsoft.com/office/drawing/2014/main" id="{E93474B0-990A-2900-0B05-C8E750AB3691}"/>
              </a:ext>
            </a:extLst>
          </p:cNvPr>
          <p:cNvPicPr>
            <a:picLocks noGrp="1" noChangeAspect="1"/>
          </p:cNvPicPr>
          <p:nvPr>
            <p:ph type="pic" sz="quarter" idx="13"/>
          </p:nvPr>
        </p:nvPicPr>
        <p:blipFill rotWithShape="1">
          <a:blip r:embed="rId3"/>
          <a:srcRect l="16037" r="16035" b="-2"/>
          <a:stretch/>
        </p:blipFill>
        <p:spPr>
          <a:xfrm>
            <a:off x="4597400" y="10"/>
            <a:ext cx="4546600" cy="5020012"/>
          </a:xfrm>
          <a:noFill/>
        </p:spPr>
      </p:pic>
      <p:sp>
        <p:nvSpPr>
          <p:cNvPr id="5" name="Content Placeholder 4">
            <a:extLst>
              <a:ext uri="{FF2B5EF4-FFF2-40B4-BE49-F238E27FC236}">
                <a16:creationId xmlns:a16="http://schemas.microsoft.com/office/drawing/2014/main" id="{91A04388-3D9F-1EBE-9B03-ED58A5B92393}"/>
              </a:ext>
            </a:extLst>
          </p:cNvPr>
          <p:cNvSpPr>
            <a:spLocks noGrp="1"/>
          </p:cNvSpPr>
          <p:nvPr>
            <p:ph idx="15"/>
          </p:nvPr>
        </p:nvSpPr>
        <p:spPr>
          <a:xfrm>
            <a:off x="500558" y="1957103"/>
            <a:ext cx="3393280" cy="1570745"/>
          </a:xfrm>
        </p:spPr>
        <p:txBody>
          <a:bodyPr>
            <a:normAutofit fontScale="92500" lnSpcReduction="20000"/>
          </a:bodyPr>
          <a:lstStyle/>
          <a:p>
            <a:endParaRPr lang="en-US" dirty="0"/>
          </a:p>
          <a:p>
            <a:r>
              <a:rPr lang="en-US" sz="1600" dirty="0"/>
              <a:t>Exposure Controls</a:t>
            </a:r>
          </a:p>
          <a:p>
            <a:r>
              <a:rPr lang="en-US" sz="1600" dirty="0"/>
              <a:t>Remedial Action Plan</a:t>
            </a:r>
          </a:p>
          <a:p>
            <a:r>
              <a:rPr lang="en-US" sz="1600" dirty="0"/>
              <a:t>Risk Management Plan</a:t>
            </a:r>
          </a:p>
          <a:p>
            <a:r>
              <a:rPr lang="en-US" sz="1600" dirty="0"/>
              <a:t>Risk Assessment</a:t>
            </a:r>
            <a:endParaRPr lang="en-US" sz="1600" dirty="0">
              <a:solidFill>
                <a:schemeClr val="tx1"/>
              </a:solidFill>
            </a:endParaRPr>
          </a:p>
          <a:p>
            <a:endParaRPr lang="en-US" dirty="0"/>
          </a:p>
          <a:p>
            <a:endParaRPr lang="en-US" dirty="0"/>
          </a:p>
        </p:txBody>
      </p:sp>
      <p:sp>
        <p:nvSpPr>
          <p:cNvPr id="2" name="Text Placeholder 1">
            <a:extLst>
              <a:ext uri="{FF2B5EF4-FFF2-40B4-BE49-F238E27FC236}">
                <a16:creationId xmlns:a16="http://schemas.microsoft.com/office/drawing/2014/main" id="{AB0EBBFF-AEC3-FB79-283E-087064FDB6F5}"/>
              </a:ext>
            </a:extLst>
          </p:cNvPr>
          <p:cNvSpPr>
            <a:spLocks noGrp="1"/>
          </p:cNvSpPr>
          <p:nvPr>
            <p:ph type="body" idx="1"/>
          </p:nvPr>
        </p:nvSpPr>
        <p:spPr>
          <a:xfrm>
            <a:off x="469900" y="915566"/>
            <a:ext cx="3742104" cy="1210414"/>
          </a:xfrm>
        </p:spPr>
        <p:txBody>
          <a:bodyPr>
            <a:normAutofit/>
          </a:bodyPr>
          <a:lstStyle/>
          <a:p>
            <a:pPr>
              <a:lnSpc>
                <a:spcPct val="90000"/>
              </a:lnSpc>
            </a:pPr>
            <a:r>
              <a:rPr lang="en-US" sz="1600" dirty="0"/>
              <a:t>Once assessment and delineation are complete, and you have developed a comprehensive conceptual site model, you are ready to move on to the following:</a:t>
            </a:r>
          </a:p>
        </p:txBody>
      </p:sp>
      <p:sp>
        <p:nvSpPr>
          <p:cNvPr id="3" name="Text Placeholder 1">
            <a:extLst>
              <a:ext uri="{FF2B5EF4-FFF2-40B4-BE49-F238E27FC236}">
                <a16:creationId xmlns:a16="http://schemas.microsoft.com/office/drawing/2014/main" id="{F8BED8F2-2AEE-5BE6-2328-E8784A69F927}"/>
              </a:ext>
            </a:extLst>
          </p:cNvPr>
          <p:cNvSpPr txBox="1">
            <a:spLocks/>
          </p:cNvSpPr>
          <p:nvPr/>
        </p:nvSpPr>
        <p:spPr>
          <a:xfrm>
            <a:off x="500558" y="3681672"/>
            <a:ext cx="3742104" cy="887713"/>
          </a:xfrm>
          <a:prstGeom prst="rect">
            <a:avLst/>
          </a:prstGeom>
        </p:spPr>
        <p:txBody>
          <a:bodyPr vert="horz" lIns="0" tIns="0" rIns="0" bIns="0" rtlCol="0">
            <a:normAutofit/>
          </a:bodyPr>
          <a:lstStyle>
            <a:lvl1pPr marL="0" indent="0" algn="l" defTabSz="685800" rtl="0" eaLnBrk="1" latinLnBrk="0" hangingPunct="1">
              <a:lnSpc>
                <a:spcPct val="100000"/>
              </a:lnSpc>
              <a:spcBef>
                <a:spcPts val="300"/>
              </a:spcBef>
              <a:spcAft>
                <a:spcPts val="600"/>
              </a:spcAft>
              <a:buClr>
                <a:schemeClr val="accent2"/>
              </a:buClr>
              <a:buFont typeface="Wingdings" panose="05000000000000000000" pitchFamily="2" charset="2"/>
              <a:buNone/>
              <a:defRPr sz="1800" b="0" i="0" kern="1200" spc="-20" baseline="0">
                <a:solidFill>
                  <a:schemeClr val="accent3"/>
                </a:solidFill>
                <a:latin typeface="Figtree" pitchFamily="2" charset="0"/>
                <a:ea typeface="+mn-ea"/>
                <a:cs typeface="+mn-cs"/>
              </a:defRPr>
            </a:lvl1pPr>
            <a:lvl2pPr marL="342900" indent="0" algn="l" defTabSz="685800" rtl="0" eaLnBrk="1" latinLnBrk="0" hangingPunct="1">
              <a:lnSpc>
                <a:spcPct val="100000"/>
              </a:lnSpc>
              <a:spcBef>
                <a:spcPts val="300"/>
              </a:spcBef>
              <a:spcAft>
                <a:spcPts val="600"/>
              </a:spcAft>
              <a:buClr>
                <a:schemeClr val="accent1"/>
              </a:buClr>
              <a:buFont typeface="Wingdings" panose="05000000000000000000" pitchFamily="2" charset="2"/>
              <a:buNone/>
              <a:defRPr sz="1500" b="0" kern="1200">
                <a:solidFill>
                  <a:schemeClr val="tx1">
                    <a:tint val="75000"/>
                  </a:schemeClr>
                </a:solidFill>
                <a:latin typeface="+mn-lt"/>
                <a:ea typeface="+mn-ea"/>
                <a:cs typeface="+mn-cs"/>
              </a:defRPr>
            </a:lvl2pPr>
            <a:lvl3pPr marL="685800" indent="0" algn="l" defTabSz="685800" rtl="0" eaLnBrk="1" latinLnBrk="0" hangingPunct="1">
              <a:lnSpc>
                <a:spcPct val="100000"/>
              </a:lnSpc>
              <a:spcBef>
                <a:spcPts val="300"/>
              </a:spcBef>
              <a:spcAft>
                <a:spcPts val="300"/>
              </a:spcAft>
              <a:buClr>
                <a:schemeClr val="accent2"/>
              </a:buClr>
              <a:buFont typeface="Arial" panose="020B0604020202020204" pitchFamily="34" charset="0"/>
              <a:buNone/>
              <a:defRPr sz="1350" b="0" kern="1200">
                <a:solidFill>
                  <a:schemeClr val="tx1">
                    <a:tint val="75000"/>
                  </a:schemeClr>
                </a:solidFill>
                <a:latin typeface="+mn-lt"/>
                <a:ea typeface="+mn-ea"/>
                <a:cs typeface="+mn-cs"/>
              </a:defRPr>
            </a:lvl3pPr>
            <a:lvl4pPr marL="1028700" indent="0" algn="l" defTabSz="685800" rtl="0" eaLnBrk="1" latinLnBrk="0" hangingPunct="1">
              <a:lnSpc>
                <a:spcPct val="100000"/>
              </a:lnSpc>
              <a:spcBef>
                <a:spcPts val="300"/>
              </a:spcBef>
              <a:spcAft>
                <a:spcPts val="300"/>
              </a:spcAft>
              <a:buClr>
                <a:schemeClr val="bg1">
                  <a:lumMod val="75000"/>
                  <a:lumOff val="25000"/>
                </a:schemeClr>
              </a:buClr>
              <a:buFont typeface="Arial" panose="020B0604020202020204" pitchFamily="34" charset="0"/>
              <a:buNone/>
              <a:defRPr sz="1200" b="0" kern="1200">
                <a:solidFill>
                  <a:schemeClr val="tx1">
                    <a:tint val="75000"/>
                  </a:schemeClr>
                </a:solidFill>
                <a:latin typeface="+mn-lt"/>
                <a:ea typeface="+mn-ea"/>
                <a:cs typeface="+mn-cs"/>
              </a:defRPr>
            </a:lvl4pPr>
            <a:lvl5pPr marL="1371600" indent="0" algn="l" defTabSz="685800" rtl="0" eaLnBrk="1" latinLnBrk="0" hangingPunct="1">
              <a:lnSpc>
                <a:spcPct val="100000"/>
              </a:lnSpc>
              <a:spcBef>
                <a:spcPts val="300"/>
              </a:spcBef>
              <a:spcAft>
                <a:spcPts val="300"/>
              </a:spcAft>
              <a:buClr>
                <a:schemeClr val="accent2"/>
              </a:buClr>
              <a:buFont typeface="Arial" panose="020B0604020202020204" pitchFamily="34" charset="0"/>
              <a:buNone/>
              <a:defRPr sz="1200" b="0" i="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nSpc>
                <a:spcPct val="90000"/>
              </a:lnSpc>
            </a:pPr>
            <a:r>
              <a:rPr lang="en-US" sz="1500" dirty="0"/>
              <a:t>PFAS regulations are changing and evolving throughout jurisdictions as available research and scientific understanding advances.</a:t>
            </a:r>
          </a:p>
        </p:txBody>
      </p:sp>
    </p:spTree>
    <p:extLst>
      <p:ext uri="{BB962C8B-B14F-4D97-AF65-F5344CB8AC3E}">
        <p14:creationId xmlns:p14="http://schemas.microsoft.com/office/powerpoint/2010/main" val="592714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86DE403-AC57-7369-2D8E-32E0940D4CD4}"/>
              </a:ext>
            </a:extLst>
          </p:cNvPr>
          <p:cNvGrpSpPr/>
          <p:nvPr/>
        </p:nvGrpSpPr>
        <p:grpSpPr>
          <a:xfrm>
            <a:off x="2051720" y="1645353"/>
            <a:ext cx="4896544" cy="1852795"/>
            <a:chOff x="1547664" y="1645353"/>
            <a:chExt cx="4896544" cy="1852795"/>
          </a:xfrm>
        </p:grpSpPr>
        <p:sp>
          <p:nvSpPr>
            <p:cNvPr id="9" name="Title 3">
              <a:extLst>
                <a:ext uri="{FF2B5EF4-FFF2-40B4-BE49-F238E27FC236}">
                  <a16:creationId xmlns:a16="http://schemas.microsoft.com/office/drawing/2014/main" id="{62B97B58-2B54-6AB3-9BEF-79DE83260CEF}"/>
                </a:ext>
              </a:extLst>
            </p:cNvPr>
            <p:cNvSpPr txBox="1">
              <a:spLocks/>
            </p:cNvSpPr>
            <p:nvPr/>
          </p:nvSpPr>
          <p:spPr>
            <a:xfrm>
              <a:off x="3779912" y="1645353"/>
              <a:ext cx="2664296" cy="1852795"/>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4500" b="0" i="0" kern="1200">
                  <a:solidFill>
                    <a:srgbClr val="F6F6F2"/>
                  </a:solidFill>
                  <a:latin typeface="Albra Light" panose="02000400000000000000" pitchFamily="2" charset="0"/>
                  <a:ea typeface="+mj-ea"/>
                  <a:cs typeface="+mj-cs"/>
                </a:defRPr>
              </a:lvl1pPr>
            </a:lstStyle>
            <a:p>
              <a:r>
                <a:rPr lang="en-AU" dirty="0"/>
                <a:t>Do </a:t>
              </a:r>
              <a:r>
                <a:rPr lang="en-AU" u="sng" dirty="0">
                  <a:solidFill>
                    <a:schemeClr val="accent5"/>
                  </a:solidFill>
                </a:rPr>
                <a:t>you</a:t>
              </a:r>
              <a:r>
                <a:rPr lang="en-AU" dirty="0">
                  <a:solidFill>
                    <a:schemeClr val="accent5"/>
                  </a:solidFill>
                </a:rPr>
                <a:t> </a:t>
              </a:r>
              <a:r>
                <a:rPr lang="en-AU" dirty="0"/>
                <a:t>have any questions?</a:t>
              </a:r>
            </a:p>
          </p:txBody>
        </p:sp>
        <p:pic>
          <p:nvPicPr>
            <p:cNvPr id="10" name="Graphic 9">
              <a:extLst>
                <a:ext uri="{FF2B5EF4-FFF2-40B4-BE49-F238E27FC236}">
                  <a16:creationId xmlns:a16="http://schemas.microsoft.com/office/drawing/2014/main" id="{E2190190-C6AA-FDFD-A94A-76FD15EDE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47664" y="1671650"/>
              <a:ext cx="1800200" cy="1800200"/>
            </a:xfrm>
            <a:prstGeom prst="rect">
              <a:avLst/>
            </a:prstGeom>
          </p:spPr>
        </p:pic>
      </p:grpSp>
    </p:spTree>
    <p:extLst>
      <p:ext uri="{BB962C8B-B14F-4D97-AF65-F5344CB8AC3E}">
        <p14:creationId xmlns:p14="http://schemas.microsoft.com/office/powerpoint/2010/main" val="2874981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5">
            <a:extLst>
              <a:ext uri="{FF2B5EF4-FFF2-40B4-BE49-F238E27FC236}">
                <a16:creationId xmlns:a16="http://schemas.microsoft.com/office/drawing/2014/main" id="{74092183-59D6-CC4E-3E92-D657F66F986B}"/>
              </a:ext>
            </a:extLst>
          </p:cNvPr>
          <p:cNvSpPr>
            <a:spLocks noGrp="1"/>
          </p:cNvSpPr>
          <p:nvPr>
            <p:ph idx="13"/>
          </p:nvPr>
        </p:nvSpPr>
        <p:spPr/>
        <p:txBody>
          <a:bodyPr/>
          <a:lstStyle/>
          <a:p>
            <a:r>
              <a:rPr lang="en-AU" dirty="0"/>
              <a:t>Nikki Hilker</a:t>
            </a:r>
          </a:p>
        </p:txBody>
      </p:sp>
      <p:sp>
        <p:nvSpPr>
          <p:cNvPr id="27" name="Content Placeholder 26">
            <a:extLst>
              <a:ext uri="{FF2B5EF4-FFF2-40B4-BE49-F238E27FC236}">
                <a16:creationId xmlns:a16="http://schemas.microsoft.com/office/drawing/2014/main" id="{C4099462-1F43-C010-228E-063FFD2700CC}"/>
              </a:ext>
            </a:extLst>
          </p:cNvPr>
          <p:cNvSpPr>
            <a:spLocks noGrp="1"/>
          </p:cNvSpPr>
          <p:nvPr>
            <p:ph idx="14"/>
          </p:nvPr>
        </p:nvSpPr>
        <p:spPr/>
        <p:txBody>
          <a:bodyPr/>
          <a:lstStyle/>
          <a:p>
            <a:r>
              <a:rPr lang="en-AU" dirty="0"/>
              <a:t>Energy Subsector Lead - Downstream</a:t>
            </a:r>
          </a:p>
        </p:txBody>
      </p:sp>
      <p:sp>
        <p:nvSpPr>
          <p:cNvPr id="28" name="Content Placeholder 27">
            <a:extLst>
              <a:ext uri="{FF2B5EF4-FFF2-40B4-BE49-F238E27FC236}">
                <a16:creationId xmlns:a16="http://schemas.microsoft.com/office/drawing/2014/main" id="{AC726517-4228-AF1C-5928-F72591AAD9DC}"/>
              </a:ext>
            </a:extLst>
          </p:cNvPr>
          <p:cNvSpPr>
            <a:spLocks noGrp="1"/>
          </p:cNvSpPr>
          <p:nvPr>
            <p:ph idx="15"/>
          </p:nvPr>
        </p:nvSpPr>
        <p:spPr/>
        <p:txBody>
          <a:bodyPr/>
          <a:lstStyle/>
          <a:p>
            <a:endParaRPr lang="en-AU" b="1" dirty="0"/>
          </a:p>
          <a:p>
            <a:r>
              <a:rPr lang="en-AU" b="1" dirty="0"/>
              <a:t>E</a:t>
            </a:r>
            <a:r>
              <a:rPr lang="en-AU" dirty="0"/>
              <a:t> nhilker@slrconsulting.com</a:t>
            </a:r>
          </a:p>
          <a:p>
            <a:endParaRPr lang="en-AU" dirty="0"/>
          </a:p>
        </p:txBody>
      </p:sp>
      <p:pic>
        <p:nvPicPr>
          <p:cNvPr id="4" name="Picture Placeholder 3" descr="A person smiling at the camera&#10;&#10;Description automatically generated">
            <a:extLst>
              <a:ext uri="{FF2B5EF4-FFF2-40B4-BE49-F238E27FC236}">
                <a16:creationId xmlns:a16="http://schemas.microsoft.com/office/drawing/2014/main" id="{AA715E43-0C03-5712-F278-A7D6904B0DC5}"/>
              </a:ext>
            </a:extLst>
          </p:cNvPr>
          <p:cNvPicPr>
            <a:picLocks noGrp="1" noChangeAspect="1"/>
          </p:cNvPicPr>
          <p:nvPr>
            <p:ph type="pic" sz="quarter" idx="10"/>
          </p:nvPr>
        </p:nvPicPr>
        <p:blipFill>
          <a:blip r:embed="rId2"/>
          <a:srcRect l="19" r="19"/>
          <a:stretch>
            <a:fillRect/>
          </a:stretch>
        </p:blipFill>
        <p:spPr/>
      </p:pic>
    </p:spTree>
    <p:extLst>
      <p:ext uri="{BB962C8B-B14F-4D97-AF65-F5344CB8AC3E}">
        <p14:creationId xmlns:p14="http://schemas.microsoft.com/office/powerpoint/2010/main" val="2318207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39A627E-3921-2A1E-1602-589DDB390E0E}"/>
              </a:ext>
            </a:extLst>
          </p:cNvPr>
          <p:cNvSpPr>
            <a:spLocks noGrp="1"/>
          </p:cNvSpPr>
          <p:nvPr>
            <p:ph type="title"/>
          </p:nvPr>
        </p:nvSpPr>
        <p:spPr>
          <a:xfrm>
            <a:off x="381001" y="420291"/>
            <a:ext cx="7975600" cy="495275"/>
          </a:xfrm>
        </p:spPr>
        <p:txBody>
          <a:bodyPr>
            <a:normAutofit/>
          </a:bodyPr>
          <a:lstStyle/>
          <a:p>
            <a:r>
              <a:rPr lang="en-US" dirty="0"/>
              <a:t>Acknowledgements</a:t>
            </a:r>
            <a:endParaRPr lang="en-AU" dirty="0"/>
          </a:p>
        </p:txBody>
      </p:sp>
      <p:sp>
        <p:nvSpPr>
          <p:cNvPr id="2" name="Text Placeholder 1">
            <a:extLst>
              <a:ext uri="{FF2B5EF4-FFF2-40B4-BE49-F238E27FC236}">
                <a16:creationId xmlns:a16="http://schemas.microsoft.com/office/drawing/2014/main" id="{D8A71E86-E2AF-50DF-C5E4-8F1F7EA0B8A5}"/>
              </a:ext>
            </a:extLst>
          </p:cNvPr>
          <p:cNvSpPr>
            <a:spLocks noGrp="1"/>
          </p:cNvSpPr>
          <p:nvPr>
            <p:ph type="body" sz="quarter" idx="19"/>
          </p:nvPr>
        </p:nvSpPr>
        <p:spPr>
          <a:xfrm>
            <a:off x="1728670" y="1304411"/>
            <a:ext cx="1183745" cy="408480"/>
          </a:xfrm>
        </p:spPr>
        <p:txBody>
          <a:bodyPr>
            <a:normAutofit/>
          </a:bodyPr>
          <a:lstStyle/>
          <a:p>
            <a:r>
              <a:rPr lang="en-AU" dirty="0"/>
              <a:t>Krista Barfoot</a:t>
            </a:r>
          </a:p>
        </p:txBody>
      </p:sp>
      <p:sp>
        <p:nvSpPr>
          <p:cNvPr id="3" name="Text Placeholder 2">
            <a:extLst>
              <a:ext uri="{FF2B5EF4-FFF2-40B4-BE49-F238E27FC236}">
                <a16:creationId xmlns:a16="http://schemas.microsoft.com/office/drawing/2014/main" id="{7C8C2CC6-519D-DE4F-909B-31E4571397F0}"/>
              </a:ext>
            </a:extLst>
          </p:cNvPr>
          <p:cNvSpPr>
            <a:spLocks noGrp="1"/>
          </p:cNvSpPr>
          <p:nvPr>
            <p:ph type="body" sz="quarter" idx="20"/>
          </p:nvPr>
        </p:nvSpPr>
        <p:spPr>
          <a:xfrm>
            <a:off x="1728670" y="1704155"/>
            <a:ext cx="1183745" cy="388845"/>
          </a:xfrm>
        </p:spPr>
        <p:txBody>
          <a:bodyPr>
            <a:normAutofit/>
          </a:bodyPr>
          <a:lstStyle/>
          <a:p>
            <a:r>
              <a:rPr lang="en-US" dirty="0"/>
              <a:t>Infrastructure Sector Leader</a:t>
            </a:r>
          </a:p>
          <a:p>
            <a:endParaRPr lang="en-AU" dirty="0"/>
          </a:p>
        </p:txBody>
      </p:sp>
      <p:sp>
        <p:nvSpPr>
          <p:cNvPr id="4" name="Text Placeholder 3">
            <a:extLst>
              <a:ext uri="{FF2B5EF4-FFF2-40B4-BE49-F238E27FC236}">
                <a16:creationId xmlns:a16="http://schemas.microsoft.com/office/drawing/2014/main" id="{50F59BF6-C6EE-3E4F-36E9-2FA6EB1F02CF}"/>
              </a:ext>
            </a:extLst>
          </p:cNvPr>
          <p:cNvSpPr>
            <a:spLocks noGrp="1"/>
          </p:cNvSpPr>
          <p:nvPr>
            <p:ph type="body" sz="quarter" idx="21"/>
          </p:nvPr>
        </p:nvSpPr>
        <p:spPr>
          <a:xfrm>
            <a:off x="839997" y="2266950"/>
            <a:ext cx="2129036" cy="1978353"/>
          </a:xfrm>
        </p:spPr>
        <p:txBody>
          <a:bodyPr/>
          <a:lstStyle/>
          <a:p>
            <a:pPr lvl="0"/>
            <a:r>
              <a:rPr lang="en-US" dirty="0"/>
              <a:t>A Contaminated Sites Specialist, Dr. Barfoot has over 25 years of experience with expertise</a:t>
            </a:r>
          </a:p>
          <a:p>
            <a:pPr lvl="0"/>
            <a:r>
              <a:rPr lang="en-US" dirty="0"/>
              <a:t>spanning from the technical elements of project delivery to program management, risk</a:t>
            </a:r>
          </a:p>
          <a:p>
            <a:pPr lvl="0"/>
            <a:r>
              <a:rPr lang="en-US" dirty="0"/>
              <a:t>management, policy development, and stakeholder communication. Her technical expertise includes strategic site planning, risk assessment, </a:t>
            </a:r>
            <a:r>
              <a:rPr lang="en-US" dirty="0" err="1"/>
              <a:t>vapour</a:t>
            </a:r>
            <a:r>
              <a:rPr lang="en-US" dirty="0"/>
              <a:t> intrusion assessment, management of excess soil, non-aqueous phase liquid, risk mitigation measures, and emerging contaminants – including per- and polyﬂuoroalkyl substances (PFAS). Experienced in PFAS investigative and analytical approaches, risk assessment considerations, and remediation techniques, her PFAS project experience includes brownﬁelds, AFFF sites, and landﬁlls.</a:t>
            </a:r>
          </a:p>
        </p:txBody>
      </p:sp>
      <p:pic>
        <p:nvPicPr>
          <p:cNvPr id="9" name="Picture Placeholder 8" descr="Medium shot of a person smiling&#10;&#10;Description automatically generated">
            <a:extLst>
              <a:ext uri="{FF2B5EF4-FFF2-40B4-BE49-F238E27FC236}">
                <a16:creationId xmlns:a16="http://schemas.microsoft.com/office/drawing/2014/main" id="{C9ED46D7-0B9E-A060-DB71-125BCDE30526}"/>
              </a:ext>
            </a:extLst>
          </p:cNvPr>
          <p:cNvPicPr>
            <a:picLocks noGrp="1" noChangeAspect="1"/>
          </p:cNvPicPr>
          <p:nvPr>
            <p:ph type="pic" sz="quarter" idx="22"/>
          </p:nvPr>
        </p:nvPicPr>
        <p:blipFill>
          <a:blip r:embed="rId2"/>
          <a:srcRect t="2794" b="2794"/>
          <a:stretch>
            <a:fillRect/>
          </a:stretch>
        </p:blipFill>
        <p:spPr/>
      </p:pic>
      <p:sp>
        <p:nvSpPr>
          <p:cNvPr id="6" name="Text Placeholder 5">
            <a:extLst>
              <a:ext uri="{FF2B5EF4-FFF2-40B4-BE49-F238E27FC236}">
                <a16:creationId xmlns:a16="http://schemas.microsoft.com/office/drawing/2014/main" id="{3A74E0DC-5F82-85DF-0972-AF4742A7DCC7}"/>
              </a:ext>
            </a:extLst>
          </p:cNvPr>
          <p:cNvSpPr>
            <a:spLocks noGrp="1"/>
          </p:cNvSpPr>
          <p:nvPr>
            <p:ph type="body" sz="quarter" idx="23"/>
          </p:nvPr>
        </p:nvSpPr>
        <p:spPr>
          <a:xfrm>
            <a:off x="6647612" y="1304411"/>
            <a:ext cx="1183745" cy="408480"/>
          </a:xfrm>
        </p:spPr>
        <p:txBody>
          <a:bodyPr>
            <a:normAutofit/>
          </a:bodyPr>
          <a:lstStyle/>
          <a:p>
            <a:r>
              <a:rPr lang="en-AU" dirty="0"/>
              <a:t>Lindsay Paterson</a:t>
            </a:r>
          </a:p>
        </p:txBody>
      </p:sp>
      <p:sp>
        <p:nvSpPr>
          <p:cNvPr id="7" name="Text Placeholder 6">
            <a:extLst>
              <a:ext uri="{FF2B5EF4-FFF2-40B4-BE49-F238E27FC236}">
                <a16:creationId xmlns:a16="http://schemas.microsoft.com/office/drawing/2014/main" id="{190D547E-CA55-49F9-82C4-F9E31F7E4A96}"/>
              </a:ext>
            </a:extLst>
          </p:cNvPr>
          <p:cNvSpPr>
            <a:spLocks noGrp="1"/>
          </p:cNvSpPr>
          <p:nvPr>
            <p:ph type="body" sz="quarter" idx="24"/>
          </p:nvPr>
        </p:nvSpPr>
        <p:spPr>
          <a:xfrm>
            <a:off x="6781800" y="1704155"/>
            <a:ext cx="1183745" cy="432048"/>
          </a:xfrm>
        </p:spPr>
        <p:txBody>
          <a:bodyPr>
            <a:normAutofit/>
          </a:bodyPr>
          <a:lstStyle/>
          <a:p>
            <a:r>
              <a:rPr lang="en-AU" dirty="0"/>
              <a:t>Senior Soil Scientist</a:t>
            </a:r>
          </a:p>
        </p:txBody>
      </p:sp>
      <p:sp>
        <p:nvSpPr>
          <p:cNvPr id="8" name="Text Placeholder 7">
            <a:extLst>
              <a:ext uri="{FF2B5EF4-FFF2-40B4-BE49-F238E27FC236}">
                <a16:creationId xmlns:a16="http://schemas.microsoft.com/office/drawing/2014/main" id="{8C9CA7B2-8EB8-429B-2538-CE71E8065F6E}"/>
              </a:ext>
            </a:extLst>
          </p:cNvPr>
          <p:cNvSpPr>
            <a:spLocks noGrp="1"/>
          </p:cNvSpPr>
          <p:nvPr>
            <p:ph type="body" sz="quarter" idx="25"/>
          </p:nvPr>
        </p:nvSpPr>
        <p:spPr>
          <a:xfrm>
            <a:off x="6122369" y="2266949"/>
            <a:ext cx="2181634" cy="1978353"/>
          </a:xfrm>
        </p:spPr>
        <p:txBody>
          <a:bodyPr/>
          <a:lstStyle/>
          <a:p>
            <a:pPr lvl="0"/>
            <a:r>
              <a:rPr lang="en-US" dirty="0"/>
              <a:t> Lindsay is a senior scientist with 23 years of experience in the environmental consulting industry, including 17 years of experience in investigating, remediating and risk managing PFAS contaminated sites across Canada.  She has directed extensive drinking water and agricultural sampling programs for PFAS to protect human health, has developed multi-year strategic plans for the risk management of PFAS at large-area sites, and has assisted clients looking to mitigate their risk from PFAS in their operations. She is the primary author of guidance for the investigation and remediation of PFAS which was prepared on behalf of the Society of Contaminated Sites Approved Professionals of British Columbia (CSAP) and has contributed to the development of screening values and guidance documents by Canadian and international organizations. </a:t>
            </a:r>
          </a:p>
        </p:txBody>
      </p:sp>
      <p:sp>
        <p:nvSpPr>
          <p:cNvPr id="21" name="Text Placeholder 20">
            <a:extLst>
              <a:ext uri="{FF2B5EF4-FFF2-40B4-BE49-F238E27FC236}">
                <a16:creationId xmlns:a16="http://schemas.microsoft.com/office/drawing/2014/main" id="{CBB2A971-C21E-57A7-7247-33881EC309D6}"/>
              </a:ext>
            </a:extLst>
          </p:cNvPr>
          <p:cNvSpPr>
            <a:spLocks noGrp="1"/>
          </p:cNvSpPr>
          <p:nvPr>
            <p:ph type="body" sz="quarter" idx="27"/>
          </p:nvPr>
        </p:nvSpPr>
        <p:spPr>
          <a:xfrm>
            <a:off x="4351730" y="1304411"/>
            <a:ext cx="1183745" cy="408480"/>
          </a:xfrm>
        </p:spPr>
        <p:txBody>
          <a:bodyPr/>
          <a:lstStyle/>
          <a:p>
            <a:r>
              <a:rPr lang="en-AU" dirty="0"/>
              <a:t>Kate Lindfield</a:t>
            </a:r>
          </a:p>
        </p:txBody>
      </p:sp>
      <p:sp>
        <p:nvSpPr>
          <p:cNvPr id="22" name="Text Placeholder 21">
            <a:extLst>
              <a:ext uri="{FF2B5EF4-FFF2-40B4-BE49-F238E27FC236}">
                <a16:creationId xmlns:a16="http://schemas.microsoft.com/office/drawing/2014/main" id="{9E0A9A2E-0BB4-A82E-F33A-2EE703F0A901}"/>
              </a:ext>
            </a:extLst>
          </p:cNvPr>
          <p:cNvSpPr>
            <a:spLocks noGrp="1"/>
          </p:cNvSpPr>
          <p:nvPr>
            <p:ph type="body" sz="quarter" idx="28"/>
          </p:nvPr>
        </p:nvSpPr>
        <p:spPr>
          <a:xfrm>
            <a:off x="4351730" y="1704155"/>
            <a:ext cx="1183745" cy="432048"/>
          </a:xfrm>
        </p:spPr>
        <p:txBody>
          <a:bodyPr/>
          <a:lstStyle/>
          <a:p>
            <a:r>
              <a:rPr lang="en-US" dirty="0"/>
              <a:t>Senior Geologist</a:t>
            </a:r>
          </a:p>
        </p:txBody>
      </p:sp>
      <p:sp>
        <p:nvSpPr>
          <p:cNvPr id="23" name="Text Placeholder 22">
            <a:extLst>
              <a:ext uri="{FF2B5EF4-FFF2-40B4-BE49-F238E27FC236}">
                <a16:creationId xmlns:a16="http://schemas.microsoft.com/office/drawing/2014/main" id="{B346293F-7195-E6F6-0E82-7DD55BD4BD40}"/>
              </a:ext>
            </a:extLst>
          </p:cNvPr>
          <p:cNvSpPr>
            <a:spLocks noGrp="1"/>
          </p:cNvSpPr>
          <p:nvPr>
            <p:ph type="body" sz="quarter" idx="29"/>
          </p:nvPr>
        </p:nvSpPr>
        <p:spPr>
          <a:xfrm>
            <a:off x="3410643" y="2283975"/>
            <a:ext cx="2129036" cy="1978353"/>
          </a:xfrm>
        </p:spPr>
        <p:txBody>
          <a:bodyPr/>
          <a:lstStyle/>
          <a:p>
            <a:pPr lvl="0"/>
            <a:r>
              <a:rPr lang="en-US" dirty="0"/>
              <a:t>Kate Lindfield has 20 years of experience in the geo-environmental consulting industry. She has been involved with numerous ESA, remediation, and risk management projects, primarily at downstream petroleum facilities, upstream oil and gas facilities, active military bases, industrial facilities, airports, national parks, and residential and commercial properties located in Alberta, British Columbia, and the United Kingdom. Kate’s experience includes project management, data analysis, senior technical review and support, fieldwork, contractor supervision, estimating, report authoring, remediation/risk management plan development, tender support, and client/regulatory liaison. </a:t>
            </a:r>
          </a:p>
        </p:txBody>
      </p:sp>
      <p:pic>
        <p:nvPicPr>
          <p:cNvPr id="12" name="Picture Placeholder 11" descr="Medium shot of a person smiling&#10;&#10;Description automatically generated">
            <a:extLst>
              <a:ext uri="{FF2B5EF4-FFF2-40B4-BE49-F238E27FC236}">
                <a16:creationId xmlns:a16="http://schemas.microsoft.com/office/drawing/2014/main" id="{E017754E-6D85-445C-90AA-B53FE4238DEC}"/>
              </a:ext>
            </a:extLst>
          </p:cNvPr>
          <p:cNvPicPr>
            <a:picLocks noGrp="1" noChangeAspect="1"/>
          </p:cNvPicPr>
          <p:nvPr>
            <p:ph type="pic" sz="quarter" idx="30"/>
          </p:nvPr>
        </p:nvPicPr>
        <p:blipFill>
          <a:blip r:embed="rId3"/>
          <a:srcRect t="16612" b="16612"/>
          <a:stretch>
            <a:fillRect/>
          </a:stretch>
        </p:blipFill>
        <p:spPr/>
      </p:pic>
    </p:spTree>
    <p:extLst>
      <p:ext uri="{BB962C8B-B14F-4D97-AF65-F5344CB8AC3E}">
        <p14:creationId xmlns:p14="http://schemas.microsoft.com/office/powerpoint/2010/main" val="98910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EF7D-BF7D-B7FF-D6DE-178AD838D4E6}"/>
              </a:ext>
            </a:extLst>
          </p:cNvPr>
          <p:cNvSpPr>
            <a:spLocks noGrp="1"/>
          </p:cNvSpPr>
          <p:nvPr>
            <p:ph type="title"/>
          </p:nvPr>
        </p:nvSpPr>
        <p:spPr>
          <a:xfrm>
            <a:off x="469900" y="420291"/>
            <a:ext cx="3418024" cy="495275"/>
          </a:xfrm>
        </p:spPr>
        <p:txBody>
          <a:bodyPr vert="horz" lIns="0" tIns="0" rIns="0" bIns="0" rtlCol="0" anchor="t" anchorCtr="0">
            <a:normAutofit/>
          </a:bodyPr>
          <a:lstStyle/>
          <a:p>
            <a:r>
              <a:rPr lang="en-AU" dirty="0"/>
              <a:t>What is PFAS? </a:t>
            </a:r>
          </a:p>
        </p:txBody>
      </p:sp>
      <p:pic>
        <p:nvPicPr>
          <p:cNvPr id="5" name="Picture 4" descr="A diagram of a pyramid with Mediterranean Sea in the background&#10;&#10;Description automatically generated">
            <a:extLst>
              <a:ext uri="{FF2B5EF4-FFF2-40B4-BE49-F238E27FC236}">
                <a16:creationId xmlns:a16="http://schemas.microsoft.com/office/drawing/2014/main" id="{511DA57D-7D01-C7C2-D2C9-9A3FCA0D98F8}"/>
              </a:ext>
            </a:extLst>
          </p:cNvPr>
          <p:cNvPicPr>
            <a:picLocks noChangeAspect="1"/>
          </p:cNvPicPr>
          <p:nvPr/>
        </p:nvPicPr>
        <p:blipFill>
          <a:blip r:embed="rId2"/>
          <a:stretch>
            <a:fillRect/>
          </a:stretch>
        </p:blipFill>
        <p:spPr>
          <a:xfrm>
            <a:off x="2895600" y="906501"/>
            <a:ext cx="6172200" cy="3471862"/>
          </a:xfrm>
          <a:prstGeom prst="rect">
            <a:avLst/>
          </a:prstGeom>
          <a:noFill/>
        </p:spPr>
      </p:pic>
      <p:sp>
        <p:nvSpPr>
          <p:cNvPr id="8" name="Content Placeholder 7">
            <a:extLst>
              <a:ext uri="{FF2B5EF4-FFF2-40B4-BE49-F238E27FC236}">
                <a16:creationId xmlns:a16="http://schemas.microsoft.com/office/drawing/2014/main" id="{186F44C6-1918-0D66-08A9-68BC1D380F6F}"/>
              </a:ext>
            </a:extLst>
          </p:cNvPr>
          <p:cNvSpPr>
            <a:spLocks noGrp="1"/>
          </p:cNvSpPr>
          <p:nvPr>
            <p:ph idx="15"/>
          </p:nvPr>
        </p:nvSpPr>
        <p:spPr>
          <a:xfrm>
            <a:off x="469900" y="1423789"/>
            <a:ext cx="2578100" cy="2295922"/>
          </a:xfrm>
        </p:spPr>
        <p:txBody>
          <a:bodyPr vert="horz" lIns="0" tIns="0" rIns="0" bIns="0" rtlCol="0">
            <a:normAutofit/>
          </a:bodyPr>
          <a:lstStyle/>
          <a:p>
            <a:r>
              <a:rPr lang="en-US" dirty="0"/>
              <a:t>Per- and polyfluoroalkyl substances(PFAS) family may include more than 12,000 chemical substances and 4,700 substances on the global market.</a:t>
            </a:r>
          </a:p>
          <a:p>
            <a:endParaRPr lang="en-US" dirty="0"/>
          </a:p>
        </p:txBody>
      </p:sp>
      <p:sp>
        <p:nvSpPr>
          <p:cNvPr id="6" name="TextBox 5">
            <a:extLst>
              <a:ext uri="{FF2B5EF4-FFF2-40B4-BE49-F238E27FC236}">
                <a16:creationId xmlns:a16="http://schemas.microsoft.com/office/drawing/2014/main" id="{DDF494FB-C86D-492C-8B0D-87CFC938536C}"/>
              </a:ext>
            </a:extLst>
          </p:cNvPr>
          <p:cNvSpPr txBox="1"/>
          <p:nvPr/>
        </p:nvSpPr>
        <p:spPr>
          <a:xfrm>
            <a:off x="3505200" y="4781550"/>
            <a:ext cx="5791200" cy="972318"/>
          </a:xfrm>
          <a:prstGeom prst="rect">
            <a:avLst/>
          </a:prstGeom>
        </p:spPr>
        <p:txBody>
          <a:bodyPr vert="horz" lIns="0" tIns="0" rIns="0" bIns="0" rtlCol="0">
            <a:normAutofit/>
          </a:bodyPr>
          <a:lstStyle/>
          <a:p>
            <a:pPr defTabSz="685800">
              <a:spcBef>
                <a:spcPts val="300"/>
              </a:spcBef>
              <a:spcAft>
                <a:spcPts val="600"/>
              </a:spcAft>
              <a:buClr>
                <a:schemeClr val="accent2"/>
              </a:buClr>
            </a:pPr>
            <a:r>
              <a:rPr lang="en-US" sz="1000" dirty="0">
                <a:solidFill>
                  <a:schemeClr val="accent2"/>
                </a:solidFill>
              </a:rPr>
              <a:t>Source: IRTC. Fact Sheet - History and Use of PFAS Found in the Environment. September 2023</a:t>
            </a:r>
            <a:endParaRPr lang="en-US" sz="1000" b="0" i="0" kern="1200" spc="-20" baseline="0" dirty="0">
              <a:solidFill>
                <a:schemeClr val="accent3"/>
              </a:solidFill>
              <a:latin typeface="Figtree" pitchFamily="2" charset="0"/>
              <a:ea typeface="+mn-ea"/>
              <a:cs typeface="+mn-cs"/>
            </a:endParaRPr>
          </a:p>
        </p:txBody>
      </p:sp>
    </p:spTree>
    <p:extLst>
      <p:ext uri="{BB962C8B-B14F-4D97-AF65-F5344CB8AC3E}">
        <p14:creationId xmlns:p14="http://schemas.microsoft.com/office/powerpoint/2010/main" val="140267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EF7D-BF7D-B7FF-D6DE-178AD838D4E6}"/>
              </a:ext>
            </a:extLst>
          </p:cNvPr>
          <p:cNvSpPr>
            <a:spLocks noGrp="1"/>
          </p:cNvSpPr>
          <p:nvPr>
            <p:ph type="title"/>
          </p:nvPr>
        </p:nvSpPr>
        <p:spPr>
          <a:xfrm>
            <a:off x="469900" y="915567"/>
            <a:ext cx="3238003" cy="436984"/>
          </a:xfrm>
        </p:spPr>
        <p:txBody>
          <a:bodyPr>
            <a:normAutofit fontScale="90000"/>
          </a:bodyPr>
          <a:lstStyle/>
          <a:p>
            <a:r>
              <a:rPr lang="en-AU" dirty="0"/>
              <a:t>Sources of PFAS</a:t>
            </a:r>
          </a:p>
        </p:txBody>
      </p:sp>
      <p:sp>
        <p:nvSpPr>
          <p:cNvPr id="14" name="Text Placeholder 13">
            <a:extLst>
              <a:ext uri="{FF2B5EF4-FFF2-40B4-BE49-F238E27FC236}">
                <a16:creationId xmlns:a16="http://schemas.microsoft.com/office/drawing/2014/main" id="{61D8CDB8-1521-CB96-3CAC-66BB4E07EC51}"/>
              </a:ext>
            </a:extLst>
          </p:cNvPr>
          <p:cNvSpPr>
            <a:spLocks noGrp="1"/>
          </p:cNvSpPr>
          <p:nvPr>
            <p:ph type="body" idx="1"/>
          </p:nvPr>
        </p:nvSpPr>
        <p:spPr>
          <a:xfrm>
            <a:off x="479732" y="1904080"/>
            <a:ext cx="3711268" cy="2438400"/>
          </a:xfrm>
        </p:spPr>
        <p:txBody>
          <a:bodyPr>
            <a:normAutofit/>
          </a:bodyPr>
          <a:lstStyle/>
          <a:p>
            <a:pPr marL="285750" indent="-285750">
              <a:buFont typeface="Arial" panose="020B0604020202020204" pitchFamily="34" charset="0"/>
              <a:buChar char="•"/>
            </a:pPr>
            <a:r>
              <a:rPr lang="en-US" sz="1600" dirty="0">
                <a:solidFill>
                  <a:schemeClr val="tx1"/>
                </a:solidFill>
              </a:rPr>
              <a:t>PFAS raw material manufacturing</a:t>
            </a:r>
          </a:p>
          <a:p>
            <a:pPr marL="285750" indent="-285750">
              <a:lnSpc>
                <a:spcPct val="110000"/>
              </a:lnSpc>
              <a:buFont typeface="Arial" panose="020B0604020202020204" pitchFamily="34" charset="0"/>
              <a:buChar char="•"/>
            </a:pPr>
            <a:r>
              <a:rPr lang="en-US" sz="1600" dirty="0">
                <a:solidFill>
                  <a:schemeClr val="tx1"/>
                </a:solidFill>
              </a:rPr>
              <a:t>PFAS in production of processes</a:t>
            </a:r>
          </a:p>
          <a:p>
            <a:pPr marL="285750" indent="-285750">
              <a:lnSpc>
                <a:spcPct val="110000"/>
              </a:lnSpc>
              <a:buFont typeface="Arial" panose="020B0604020202020204" pitchFamily="34" charset="0"/>
              <a:buChar char="•"/>
            </a:pPr>
            <a:r>
              <a:rPr lang="en-US" sz="1600" dirty="0">
                <a:solidFill>
                  <a:schemeClr val="tx1"/>
                </a:solidFill>
              </a:rPr>
              <a:t>PFAS in industrial products </a:t>
            </a:r>
          </a:p>
          <a:p>
            <a:pPr marL="285750" indent="-285750">
              <a:lnSpc>
                <a:spcPct val="110000"/>
              </a:lnSpc>
              <a:buFont typeface="Arial" panose="020B0604020202020204" pitchFamily="34" charset="0"/>
              <a:buChar char="•"/>
            </a:pPr>
            <a:r>
              <a:rPr lang="en-US" sz="1600" dirty="0">
                <a:solidFill>
                  <a:schemeClr val="tx1"/>
                </a:solidFill>
              </a:rPr>
              <a:t>PFAS in consumer products</a:t>
            </a:r>
          </a:p>
          <a:p>
            <a:r>
              <a:rPr lang="en-US" dirty="0"/>
              <a:t>	</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DDF494FB-C86D-492C-8B0D-87CFC938536C}"/>
              </a:ext>
            </a:extLst>
          </p:cNvPr>
          <p:cNvSpPr txBox="1"/>
          <p:nvPr/>
        </p:nvSpPr>
        <p:spPr>
          <a:xfrm>
            <a:off x="1066800" y="4304995"/>
            <a:ext cx="914400" cy="914400"/>
          </a:xfrm>
          <a:prstGeom prst="rect">
            <a:avLst/>
          </a:prstGeom>
        </p:spPr>
        <p:txBody>
          <a:bodyPr vert="horz" wrap="none" lIns="0" tIns="0" rIns="0" bIns="0" rtlCol="0">
            <a:normAutofit/>
          </a:bodyPr>
          <a:lstStyle/>
          <a:p>
            <a:pPr marL="0" indent="0" algn="l">
              <a:buFont typeface="Wingdings" panose="05000000000000000000" pitchFamily="2" charset="2"/>
              <a:buNone/>
            </a:pPr>
            <a:endParaRPr lang="en-US" sz="1100" dirty="0"/>
          </a:p>
        </p:txBody>
      </p:sp>
      <p:pic>
        <p:nvPicPr>
          <p:cNvPr id="37" name="Picture Placeholder 36" descr="A diagram of different types of products&#10;&#10;Description automatically generated">
            <a:extLst>
              <a:ext uri="{FF2B5EF4-FFF2-40B4-BE49-F238E27FC236}">
                <a16:creationId xmlns:a16="http://schemas.microsoft.com/office/drawing/2014/main" id="{B191C1CF-87A8-7C66-8ABB-297E49CCCA06}"/>
              </a:ext>
            </a:extLst>
          </p:cNvPr>
          <p:cNvPicPr>
            <a:picLocks noGrp="1" noChangeAspect="1"/>
          </p:cNvPicPr>
          <p:nvPr>
            <p:ph type="pic" sz="quarter" idx="10"/>
          </p:nvPr>
        </p:nvPicPr>
        <p:blipFill>
          <a:blip r:embed="rId2"/>
          <a:srcRect l="683" r="683"/>
          <a:stretch>
            <a:fillRect/>
          </a:stretch>
        </p:blipFill>
        <p:spPr>
          <a:xfrm>
            <a:off x="4475018" y="0"/>
            <a:ext cx="4648200" cy="4826976"/>
          </a:xfrm>
        </p:spPr>
      </p:pic>
      <p:sp>
        <p:nvSpPr>
          <p:cNvPr id="3" name="Rectangle 2">
            <a:extLst>
              <a:ext uri="{FF2B5EF4-FFF2-40B4-BE49-F238E27FC236}">
                <a16:creationId xmlns:a16="http://schemas.microsoft.com/office/drawing/2014/main" id="{EBE96C28-67BD-95C7-2EB5-587088209C6E}"/>
              </a:ext>
            </a:extLst>
          </p:cNvPr>
          <p:cNvSpPr/>
          <p:nvPr/>
        </p:nvSpPr>
        <p:spPr>
          <a:xfrm>
            <a:off x="4475018" y="4826976"/>
            <a:ext cx="4668982" cy="341924"/>
          </a:xfrm>
          <a:prstGeom prst="rect">
            <a:avLst/>
          </a:prstGeom>
          <a:solidFill>
            <a:srgbClr val="FEFCF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73398D1-1D78-C5B4-4F5A-ADF4CDF2CB0E}"/>
              </a:ext>
            </a:extLst>
          </p:cNvPr>
          <p:cNvSpPr txBox="1"/>
          <p:nvPr/>
        </p:nvSpPr>
        <p:spPr>
          <a:xfrm>
            <a:off x="4572000" y="4933950"/>
            <a:ext cx="914400" cy="914400"/>
          </a:xfrm>
          <a:prstGeom prst="rect">
            <a:avLst/>
          </a:prstGeom>
        </p:spPr>
        <p:txBody>
          <a:bodyPr vert="horz" wrap="none" lIns="0" tIns="0" rIns="0" bIns="0" rtlCol="0">
            <a:normAutofit/>
          </a:bodyPr>
          <a:lstStyle/>
          <a:p>
            <a:pPr marL="0" indent="0" algn="l">
              <a:buFont typeface="Wingdings" panose="05000000000000000000" pitchFamily="2" charset="2"/>
              <a:buNone/>
            </a:pPr>
            <a:r>
              <a:rPr lang="en-US" sz="1000" dirty="0">
                <a:solidFill>
                  <a:schemeClr val="accent2"/>
                </a:solidFill>
              </a:rPr>
              <a:t>Source: Southeast Alaska Conservation Council, </a:t>
            </a:r>
            <a:r>
              <a:rPr lang="en-US" sz="1000" spc="-20" dirty="0">
                <a:solidFill>
                  <a:schemeClr val="accent2"/>
                </a:solidFill>
                <a:latin typeface="Figtree" pitchFamily="2" charset="0"/>
              </a:rPr>
              <a:t>2023</a:t>
            </a:r>
          </a:p>
        </p:txBody>
      </p:sp>
    </p:spTree>
    <p:extLst>
      <p:ext uri="{BB962C8B-B14F-4D97-AF65-F5344CB8AC3E}">
        <p14:creationId xmlns:p14="http://schemas.microsoft.com/office/powerpoint/2010/main" val="1547218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EF7D-BF7D-B7FF-D6DE-178AD838D4E6}"/>
              </a:ext>
            </a:extLst>
          </p:cNvPr>
          <p:cNvSpPr>
            <a:spLocks noGrp="1"/>
          </p:cNvSpPr>
          <p:nvPr>
            <p:ph type="title"/>
          </p:nvPr>
        </p:nvSpPr>
        <p:spPr>
          <a:xfrm>
            <a:off x="476319" y="420291"/>
            <a:ext cx="7880281" cy="495275"/>
          </a:xfrm>
        </p:spPr>
        <p:txBody>
          <a:bodyPr/>
          <a:lstStyle/>
          <a:p>
            <a:r>
              <a:rPr lang="en-AU" dirty="0"/>
              <a:t>Timelines</a:t>
            </a:r>
          </a:p>
        </p:txBody>
      </p:sp>
      <p:sp>
        <p:nvSpPr>
          <p:cNvPr id="6" name="TextBox 5">
            <a:extLst>
              <a:ext uri="{FF2B5EF4-FFF2-40B4-BE49-F238E27FC236}">
                <a16:creationId xmlns:a16="http://schemas.microsoft.com/office/drawing/2014/main" id="{DDF494FB-C86D-492C-8B0D-87CFC938536C}"/>
              </a:ext>
            </a:extLst>
          </p:cNvPr>
          <p:cNvSpPr txBox="1"/>
          <p:nvPr/>
        </p:nvSpPr>
        <p:spPr>
          <a:xfrm>
            <a:off x="3124200" y="4723209"/>
            <a:ext cx="914400" cy="914400"/>
          </a:xfrm>
          <a:prstGeom prst="rect">
            <a:avLst/>
          </a:prstGeom>
        </p:spPr>
        <p:txBody>
          <a:bodyPr vert="horz" wrap="none" lIns="0" tIns="0" rIns="0" bIns="0" rtlCol="0">
            <a:normAutofit/>
          </a:bodyPr>
          <a:lstStyle/>
          <a:p>
            <a:pPr marL="0" indent="0" algn="l">
              <a:buFont typeface="Wingdings" panose="05000000000000000000" pitchFamily="2" charset="2"/>
              <a:buNone/>
            </a:pPr>
            <a:r>
              <a:rPr lang="en-US" sz="1000" dirty="0">
                <a:solidFill>
                  <a:schemeClr val="accent2"/>
                </a:solidFill>
              </a:rPr>
              <a:t>Source: IRTC. Fact Sheet - History and Use of PFAS Found in the Environment. September 2023. </a:t>
            </a:r>
          </a:p>
        </p:txBody>
      </p:sp>
      <p:pic>
        <p:nvPicPr>
          <p:cNvPr id="5" name="Picture 4" descr="A screenshot of a graph&#10;&#10;Description automatically generated">
            <a:extLst>
              <a:ext uri="{FF2B5EF4-FFF2-40B4-BE49-F238E27FC236}">
                <a16:creationId xmlns:a16="http://schemas.microsoft.com/office/drawing/2014/main" id="{A8AC783F-555E-7940-17C7-AA7FDB34978C}"/>
              </a:ext>
            </a:extLst>
          </p:cNvPr>
          <p:cNvPicPr>
            <a:picLocks noChangeAspect="1"/>
          </p:cNvPicPr>
          <p:nvPr/>
        </p:nvPicPr>
        <p:blipFill>
          <a:blip r:embed="rId2"/>
          <a:stretch>
            <a:fillRect/>
          </a:stretch>
        </p:blipFill>
        <p:spPr>
          <a:xfrm>
            <a:off x="476319" y="1047750"/>
            <a:ext cx="8033500" cy="2730136"/>
          </a:xfrm>
          <a:prstGeom prst="rect">
            <a:avLst/>
          </a:prstGeom>
        </p:spPr>
      </p:pic>
    </p:spTree>
    <p:extLst>
      <p:ext uri="{BB962C8B-B14F-4D97-AF65-F5344CB8AC3E}">
        <p14:creationId xmlns:p14="http://schemas.microsoft.com/office/powerpoint/2010/main" val="351294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44AE-0545-484A-D4E9-953C48E21C9E}"/>
              </a:ext>
            </a:extLst>
          </p:cNvPr>
          <p:cNvSpPr>
            <a:spLocks noGrp="1"/>
          </p:cNvSpPr>
          <p:nvPr>
            <p:ph type="title"/>
          </p:nvPr>
        </p:nvSpPr>
        <p:spPr>
          <a:xfrm>
            <a:off x="476319" y="420291"/>
            <a:ext cx="7880281" cy="495275"/>
          </a:xfrm>
        </p:spPr>
        <p:txBody>
          <a:bodyPr anchor="t">
            <a:normAutofit/>
          </a:bodyPr>
          <a:lstStyle/>
          <a:p>
            <a:r>
              <a:rPr lang="en-US" dirty="0"/>
              <a:t>PFAS Characteristics and Key Points</a:t>
            </a:r>
          </a:p>
        </p:txBody>
      </p:sp>
      <p:graphicFrame>
        <p:nvGraphicFramePr>
          <p:cNvPr id="5" name="Content Placeholder 2">
            <a:extLst>
              <a:ext uri="{FF2B5EF4-FFF2-40B4-BE49-F238E27FC236}">
                <a16:creationId xmlns:a16="http://schemas.microsoft.com/office/drawing/2014/main" id="{AB9A82EB-C219-7954-ADD7-BD438BA50E1F}"/>
              </a:ext>
            </a:extLst>
          </p:cNvPr>
          <p:cNvGraphicFramePr>
            <a:graphicFrameLocks noGrp="1"/>
          </p:cNvGraphicFramePr>
          <p:nvPr>
            <p:ph idx="14"/>
            <p:extLst>
              <p:ext uri="{D42A27DB-BD31-4B8C-83A1-F6EECF244321}">
                <p14:modId xmlns:p14="http://schemas.microsoft.com/office/powerpoint/2010/main" val="2849628813"/>
              </p:ext>
            </p:extLst>
          </p:nvPr>
        </p:nvGraphicFramePr>
        <p:xfrm>
          <a:off x="476319" y="1095376"/>
          <a:ext cx="8187357" cy="3448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357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EF7D-BF7D-B7FF-D6DE-178AD838D4E6}"/>
              </a:ext>
            </a:extLst>
          </p:cNvPr>
          <p:cNvSpPr>
            <a:spLocks noGrp="1"/>
          </p:cNvSpPr>
          <p:nvPr>
            <p:ph type="title"/>
          </p:nvPr>
        </p:nvSpPr>
        <p:spPr>
          <a:xfrm>
            <a:off x="1475655" y="1414463"/>
            <a:ext cx="5610944" cy="1372447"/>
          </a:xfrm>
        </p:spPr>
        <p:txBody>
          <a:bodyPr anchor="b">
            <a:normAutofit/>
          </a:bodyPr>
          <a:lstStyle/>
          <a:p>
            <a:r>
              <a:rPr lang="en-AU" dirty="0"/>
              <a:t>PFAS Regulation</a:t>
            </a:r>
          </a:p>
        </p:txBody>
      </p:sp>
    </p:spTree>
    <p:extLst>
      <p:ext uri="{BB962C8B-B14F-4D97-AF65-F5344CB8AC3E}">
        <p14:creationId xmlns:p14="http://schemas.microsoft.com/office/powerpoint/2010/main" val="2153044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EF7D-BF7D-B7FF-D6DE-178AD838D4E6}"/>
              </a:ext>
            </a:extLst>
          </p:cNvPr>
          <p:cNvSpPr>
            <a:spLocks noGrp="1"/>
          </p:cNvSpPr>
          <p:nvPr>
            <p:ph type="title"/>
          </p:nvPr>
        </p:nvSpPr>
        <p:spPr/>
        <p:txBody>
          <a:bodyPr/>
          <a:lstStyle/>
          <a:p>
            <a:r>
              <a:rPr lang="en-AU" dirty="0"/>
              <a:t>Criteria Across Canada - Current</a:t>
            </a:r>
          </a:p>
        </p:txBody>
      </p:sp>
      <p:graphicFrame>
        <p:nvGraphicFramePr>
          <p:cNvPr id="6" name="Content Placeholder 5">
            <a:extLst>
              <a:ext uri="{FF2B5EF4-FFF2-40B4-BE49-F238E27FC236}">
                <a16:creationId xmlns:a16="http://schemas.microsoft.com/office/drawing/2014/main" id="{66EE1F8F-B69D-36D4-A1D4-D02E5D780812}"/>
              </a:ext>
            </a:extLst>
          </p:cNvPr>
          <p:cNvGraphicFramePr>
            <a:graphicFrameLocks noGrp="1"/>
          </p:cNvGraphicFramePr>
          <p:nvPr>
            <p:ph idx="14"/>
            <p:extLst>
              <p:ext uri="{D42A27DB-BD31-4B8C-83A1-F6EECF244321}">
                <p14:modId xmlns:p14="http://schemas.microsoft.com/office/powerpoint/2010/main" val="3006188041"/>
              </p:ext>
            </p:extLst>
          </p:nvPr>
        </p:nvGraphicFramePr>
        <p:xfrm>
          <a:off x="286603" y="926554"/>
          <a:ext cx="8598091" cy="3702596"/>
        </p:xfrm>
        <a:graphic>
          <a:graphicData uri="http://schemas.openxmlformats.org/drawingml/2006/table">
            <a:tbl>
              <a:tblPr firstRow="1" bandRow="1">
                <a:tableStyleId>{0E3FDE45-AF77-4B5C-9715-49D594BDF05E}</a:tableStyleId>
              </a:tblPr>
              <a:tblGrid>
                <a:gridCol w="1506087">
                  <a:extLst>
                    <a:ext uri="{9D8B030D-6E8A-4147-A177-3AD203B41FA5}">
                      <a16:colId xmlns:a16="http://schemas.microsoft.com/office/drawing/2014/main" val="2400808798"/>
                    </a:ext>
                  </a:extLst>
                </a:gridCol>
                <a:gridCol w="3768773">
                  <a:extLst>
                    <a:ext uri="{9D8B030D-6E8A-4147-A177-3AD203B41FA5}">
                      <a16:colId xmlns:a16="http://schemas.microsoft.com/office/drawing/2014/main" val="967152250"/>
                    </a:ext>
                  </a:extLst>
                </a:gridCol>
                <a:gridCol w="3323231">
                  <a:extLst>
                    <a:ext uri="{9D8B030D-6E8A-4147-A177-3AD203B41FA5}">
                      <a16:colId xmlns:a16="http://schemas.microsoft.com/office/drawing/2014/main" val="638097270"/>
                    </a:ext>
                  </a:extLst>
                </a:gridCol>
              </a:tblGrid>
              <a:tr h="360000">
                <a:tc>
                  <a:txBody>
                    <a:bodyPr/>
                    <a:lstStyle/>
                    <a:p>
                      <a:pPr algn="ctr"/>
                      <a:r>
                        <a:rPr lang="en-AU" sz="1200" b="0" spc="120" baseline="0" dirty="0">
                          <a:solidFill>
                            <a:schemeClr val="tx2"/>
                          </a:solidFill>
                          <a:latin typeface="Arial" panose="020B0604020202020204" pitchFamily="34" charset="0"/>
                          <a:cs typeface="Arial" panose="020B0604020202020204" pitchFamily="34" charset="0"/>
                        </a:rPr>
                        <a:t>Agency</a:t>
                      </a:r>
                    </a:p>
                  </a:txBody>
                  <a:tcPr anchor="ctr"/>
                </a:tc>
                <a:tc>
                  <a:txBody>
                    <a:bodyPr/>
                    <a:lstStyle/>
                    <a:p>
                      <a:pPr algn="ctr"/>
                      <a:r>
                        <a:rPr lang="en-AU" sz="1200" b="0" spc="120" baseline="0">
                          <a:solidFill>
                            <a:schemeClr val="tx2"/>
                          </a:solidFill>
                          <a:latin typeface="Arial" panose="020B0604020202020204" pitchFamily="34" charset="0"/>
                          <a:cs typeface="Arial" panose="020B0604020202020204" pitchFamily="34" charset="0"/>
                        </a:rPr>
                        <a:t>Water</a:t>
                      </a:r>
                    </a:p>
                  </a:txBody>
                  <a:tcPr anchor="ctr"/>
                </a:tc>
                <a:tc>
                  <a:txBody>
                    <a:bodyPr/>
                    <a:lstStyle/>
                    <a:p>
                      <a:pPr algn="ctr"/>
                      <a:r>
                        <a:rPr lang="en-AU" sz="1200" b="0" spc="120" baseline="0" dirty="0">
                          <a:solidFill>
                            <a:schemeClr val="tx2"/>
                          </a:solidFill>
                          <a:latin typeface="Arial" panose="020B0604020202020204" pitchFamily="34" charset="0"/>
                          <a:cs typeface="Arial" panose="020B0604020202020204" pitchFamily="34" charset="0"/>
                        </a:rPr>
                        <a:t>Soil</a:t>
                      </a:r>
                    </a:p>
                  </a:txBody>
                  <a:tcPr anchor="ctr"/>
                </a:tc>
                <a:extLst>
                  <a:ext uri="{0D108BD9-81ED-4DB2-BD59-A6C34878D82A}">
                    <a16:rowId xmlns:a16="http://schemas.microsoft.com/office/drawing/2014/main" val="4166382923"/>
                  </a:ext>
                </a:extLst>
              </a:tr>
              <a:tr h="360000">
                <a:tc>
                  <a:txBody>
                    <a:bodyPr/>
                    <a:lstStyle/>
                    <a:p>
                      <a:r>
                        <a:rPr lang="en-AU" sz="1200" b="1" dirty="0">
                          <a:solidFill>
                            <a:schemeClr val="tx2"/>
                          </a:solidFill>
                          <a:latin typeface="+mn-lt"/>
                          <a:cs typeface="Arial" panose="020B0604020202020204" pitchFamily="34" charset="0"/>
                        </a:rPr>
                        <a:t>Health Canada</a:t>
                      </a:r>
                    </a:p>
                  </a:txBody>
                  <a:tcPr anchor="ctr"/>
                </a:tc>
                <a:tc>
                  <a:txBody>
                    <a:bodyPr/>
                    <a:lstStyle/>
                    <a:p>
                      <a:pPr algn="ctr"/>
                      <a:r>
                        <a:rPr lang="en-US" sz="1200" dirty="0">
                          <a:latin typeface="+mn-lt"/>
                          <a:cs typeface="Arial" panose="020B0604020202020204" pitchFamily="34" charset="0"/>
                        </a:rPr>
                        <a:t>DW Guidelines for 2 PFAS, and 9 DW Screening Values for 9 PFAS</a:t>
                      </a:r>
                      <a:endParaRPr lang="en-US" sz="1200" dirty="0">
                        <a:highlight>
                          <a:srgbClr val="FFFF00"/>
                        </a:highlight>
                        <a:latin typeface="+mn-lt"/>
                        <a:cs typeface="Arial" panose="020B0604020202020204" pitchFamily="34" charset="0"/>
                      </a:endParaRPr>
                    </a:p>
                  </a:txBody>
                  <a:tcPr anchor="ctr"/>
                </a:tc>
                <a:tc>
                  <a:txBody>
                    <a:bodyPr/>
                    <a:lstStyle/>
                    <a:p>
                      <a:pPr algn="ctr"/>
                      <a:r>
                        <a:rPr lang="en-US" sz="1200" dirty="0">
                          <a:latin typeface="+mn-lt"/>
                          <a:cs typeface="Arial" panose="020B0604020202020204" pitchFamily="34" charset="0"/>
                        </a:rPr>
                        <a:t>Soil Screening Values 10 PFAS, defaults to CCME for PFOS</a:t>
                      </a:r>
                    </a:p>
                  </a:txBody>
                  <a:tcPr anchor="ctr"/>
                </a:tc>
                <a:extLst>
                  <a:ext uri="{0D108BD9-81ED-4DB2-BD59-A6C34878D82A}">
                    <a16:rowId xmlns:a16="http://schemas.microsoft.com/office/drawing/2014/main" val="986758335"/>
                  </a:ext>
                </a:extLst>
              </a:tr>
              <a:tr h="360000">
                <a:tc>
                  <a:txBody>
                    <a:bodyPr/>
                    <a:lstStyle/>
                    <a:p>
                      <a:r>
                        <a:rPr lang="en-AU" sz="1200" b="1" dirty="0">
                          <a:solidFill>
                            <a:schemeClr val="tx2"/>
                          </a:solidFill>
                          <a:latin typeface="+mn-lt"/>
                          <a:cs typeface="Arial" panose="020B0604020202020204" pitchFamily="34" charset="0"/>
                        </a:rPr>
                        <a:t>ECCC*</a:t>
                      </a:r>
                    </a:p>
                  </a:txBody>
                  <a:tcPr anchor="ctr"/>
                </a:tc>
                <a:tc>
                  <a:txBody>
                    <a:bodyPr/>
                    <a:lstStyle/>
                    <a:p>
                      <a:pPr algn="ctr"/>
                      <a:r>
                        <a:rPr lang="en-US" sz="1200" dirty="0">
                          <a:solidFill>
                            <a:schemeClr val="tx1"/>
                          </a:solidFill>
                          <a:latin typeface="+mn-lt"/>
                          <a:cs typeface="Arial" panose="020B0604020202020204" pitchFamily="34" charset="0"/>
                        </a:rPr>
                        <a:t>PFOS SW guideline (eco based)</a:t>
                      </a:r>
                    </a:p>
                  </a:txBody>
                  <a:tcPr anchor="ctr"/>
                </a:tc>
                <a:tc>
                  <a:txBody>
                    <a:bodyPr/>
                    <a:lstStyle/>
                    <a:p>
                      <a:pPr algn="ctr"/>
                      <a:r>
                        <a:rPr lang="en-US" sz="1200" kern="1200" dirty="0">
                          <a:solidFill>
                            <a:schemeClr val="dk1"/>
                          </a:solidFill>
                          <a:latin typeface="+mn-lt"/>
                          <a:ea typeface="+mn-ea"/>
                          <a:cs typeface="Arial" panose="020B0604020202020204" pitchFamily="34" charset="0"/>
                        </a:rPr>
                        <a:t>None to date</a:t>
                      </a:r>
                    </a:p>
                  </a:txBody>
                  <a:tcPr anchor="ctr"/>
                </a:tc>
                <a:extLst>
                  <a:ext uri="{0D108BD9-81ED-4DB2-BD59-A6C34878D82A}">
                    <a16:rowId xmlns:a16="http://schemas.microsoft.com/office/drawing/2014/main" val="2040156736"/>
                  </a:ext>
                </a:extLst>
              </a:tr>
              <a:tr h="360000">
                <a:tc>
                  <a:txBody>
                    <a:bodyPr/>
                    <a:lstStyle/>
                    <a:p>
                      <a:r>
                        <a:rPr lang="en-AU" sz="1200" b="1" dirty="0">
                          <a:solidFill>
                            <a:schemeClr val="tx2"/>
                          </a:solidFill>
                          <a:latin typeface="+mn-lt"/>
                          <a:cs typeface="Arial" panose="020B0604020202020204" pitchFamily="34" charset="0"/>
                        </a:rPr>
                        <a:t>CCME</a:t>
                      </a:r>
                    </a:p>
                  </a:txBody>
                  <a:tcPr anchor="ctr"/>
                </a:tc>
                <a:tc>
                  <a:txBody>
                    <a:bodyPr/>
                    <a:lstStyle/>
                    <a:p>
                      <a:pPr algn="ctr"/>
                      <a:r>
                        <a:rPr lang="en-US" sz="1200" dirty="0">
                          <a:latin typeface="+mn-lt"/>
                          <a:cs typeface="Arial" panose="020B0604020202020204" pitchFamily="34" charset="0"/>
                        </a:rPr>
                        <a:t>PFOS GW guideline (DW based)</a:t>
                      </a:r>
                    </a:p>
                  </a:txBody>
                  <a:tcPr anchor="ctr"/>
                </a:tc>
                <a:tc>
                  <a:txBody>
                    <a:bodyPr/>
                    <a:lstStyle/>
                    <a:p>
                      <a:pPr algn="ctr"/>
                      <a:r>
                        <a:rPr lang="en-US" sz="1200" kern="1200" dirty="0">
                          <a:solidFill>
                            <a:schemeClr val="dk1"/>
                          </a:solidFill>
                          <a:latin typeface="+mn-lt"/>
                          <a:ea typeface="+mn-ea"/>
                          <a:cs typeface="Arial" panose="020B0604020202020204" pitchFamily="34" charset="0"/>
                        </a:rPr>
                        <a:t>PFOS soil guideline (leaching to potable DW &amp; eco based)</a:t>
                      </a:r>
                    </a:p>
                  </a:txBody>
                  <a:tcPr anchor="ctr"/>
                </a:tc>
                <a:extLst>
                  <a:ext uri="{0D108BD9-81ED-4DB2-BD59-A6C34878D82A}">
                    <a16:rowId xmlns:a16="http://schemas.microsoft.com/office/drawing/2014/main" val="1315024209"/>
                  </a:ext>
                </a:extLst>
              </a:tr>
              <a:tr h="360000">
                <a:tc>
                  <a:txBody>
                    <a:bodyPr/>
                    <a:lstStyle/>
                    <a:p>
                      <a:r>
                        <a:rPr lang="en-AU" sz="1200" b="1" dirty="0">
                          <a:solidFill>
                            <a:schemeClr val="tx2"/>
                          </a:solidFill>
                          <a:latin typeface="+mn-lt"/>
                          <a:cs typeface="Arial" panose="020B0604020202020204" pitchFamily="34" charset="0"/>
                        </a:rPr>
                        <a:t>British Columbia (Regulated)*</a:t>
                      </a:r>
                    </a:p>
                  </a:txBody>
                  <a:tcPr anchor="ctr"/>
                </a:tc>
                <a:tc>
                  <a:txBody>
                    <a:bodyPr/>
                    <a:lstStyle/>
                    <a:p>
                      <a:pPr algn="ctr"/>
                      <a:r>
                        <a:rPr lang="en-US" sz="1200" dirty="0">
                          <a:latin typeface="+mn-lt"/>
                          <a:cs typeface="Arial" panose="020B0604020202020204" pitchFamily="34" charset="0"/>
                        </a:rPr>
                        <a:t>PFBS, PFOS, PFOA (DW);</a:t>
                      </a:r>
                    </a:p>
                    <a:p>
                      <a:pPr algn="ctr"/>
                      <a:r>
                        <a:rPr lang="en-US" sz="1200" dirty="0">
                          <a:latin typeface="+mn-lt"/>
                          <a:cs typeface="Arial" panose="020B0604020202020204" pitchFamily="34" charset="0"/>
                        </a:rPr>
                        <a:t>PFOS (aquatic life)</a:t>
                      </a:r>
                    </a:p>
                  </a:txBody>
                  <a:tcPr anchor="ctr"/>
                </a:tc>
                <a:tc>
                  <a:txBody>
                    <a:bodyPr/>
                    <a:lstStyle/>
                    <a:p>
                      <a:pPr algn="ctr"/>
                      <a:r>
                        <a:rPr lang="en-US" sz="1200" kern="1200" dirty="0">
                          <a:solidFill>
                            <a:schemeClr val="dk1"/>
                          </a:solidFill>
                          <a:latin typeface="+mn-lt"/>
                          <a:ea typeface="+mn-ea"/>
                          <a:cs typeface="Arial" panose="020B0604020202020204" pitchFamily="34" charset="0"/>
                        </a:rPr>
                        <a:t>PFOS (leaching to potable GW is driver), PFBS (human health)</a:t>
                      </a:r>
                    </a:p>
                  </a:txBody>
                  <a:tcPr anchor="ctr"/>
                </a:tc>
                <a:extLst>
                  <a:ext uri="{0D108BD9-81ED-4DB2-BD59-A6C34878D82A}">
                    <a16:rowId xmlns:a16="http://schemas.microsoft.com/office/drawing/2014/main" val="1247443261"/>
                  </a:ext>
                </a:extLst>
              </a:tr>
              <a:tr h="360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3C533C"/>
                          </a:solidFill>
                          <a:effectLst/>
                          <a:uLnTx/>
                          <a:uFillTx/>
                          <a:latin typeface="+mn-lt"/>
                          <a:ea typeface="+mn-ea"/>
                          <a:cs typeface="Arial" panose="020B0604020202020204" pitchFamily="34" charset="0"/>
                        </a:rPr>
                        <a:t>Alberta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3C533C"/>
                          </a:solidFill>
                          <a:effectLst/>
                          <a:uLnTx/>
                          <a:uFillTx/>
                          <a:latin typeface="+mn-lt"/>
                          <a:ea typeface="+mn-ea"/>
                          <a:cs typeface="Arial" panose="020B0604020202020204" pitchFamily="34" charset="0"/>
                        </a:rPr>
                        <a:t>(Regulated)</a:t>
                      </a:r>
                    </a:p>
                  </a:txBody>
                  <a:tcPr anchor="ctr"/>
                </a:tc>
                <a:tc>
                  <a:txBody>
                    <a:bodyPr/>
                    <a:lstStyle/>
                    <a:p>
                      <a:pPr algn="ctr"/>
                      <a:r>
                        <a:rPr lang="en-US" sz="1200" kern="1200" dirty="0">
                          <a:solidFill>
                            <a:schemeClr val="dk1"/>
                          </a:solidFill>
                          <a:latin typeface="+mn-lt"/>
                          <a:ea typeface="+mn-ea"/>
                          <a:cs typeface="Arial" panose="020B0604020202020204" pitchFamily="34" charset="0"/>
                        </a:rPr>
                        <a:t>PFOS and PFOA GW criteria (protection of aquatic life and drinking water pathways)</a:t>
                      </a: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200" kern="1200" noProof="0" dirty="0">
                          <a:solidFill>
                            <a:schemeClr val="dk1"/>
                          </a:solidFill>
                          <a:latin typeface="+mn-lt"/>
                          <a:ea typeface="+mn-ea"/>
                          <a:cs typeface="Arial" panose="020B0604020202020204" pitchFamily="34" charset="0"/>
                        </a:rPr>
                        <a:t>PFOS soil guideline (human and eco considerations)</a:t>
                      </a:r>
                    </a:p>
                  </a:txBody>
                  <a:tcPr anchor="ctr"/>
                </a:tc>
                <a:extLst>
                  <a:ext uri="{0D108BD9-81ED-4DB2-BD59-A6C34878D82A}">
                    <a16:rowId xmlns:a16="http://schemas.microsoft.com/office/drawing/2014/main" val="3682329064"/>
                  </a:ext>
                </a:extLst>
              </a:tr>
              <a:tr h="360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3C533C"/>
                          </a:solidFill>
                          <a:effectLst/>
                          <a:uLnTx/>
                          <a:uFillTx/>
                          <a:latin typeface="+mn-lt"/>
                          <a:ea typeface="+mn-ea"/>
                          <a:cs typeface="Arial" panose="020B0604020202020204" pitchFamily="34" charset="0"/>
                        </a:rPr>
                        <a:t>Atlantic Canada (PIRI Regulated)</a:t>
                      </a:r>
                    </a:p>
                  </a:txBody>
                  <a:tcPr anchor="ctr"/>
                </a:tc>
                <a:tc>
                  <a:txBody>
                    <a:bodyPr/>
                    <a:lstStyle/>
                    <a:p>
                      <a:pPr algn="ctr"/>
                      <a:r>
                        <a:rPr lang="en-US" sz="1200" kern="1200" dirty="0">
                          <a:solidFill>
                            <a:schemeClr val="dk1"/>
                          </a:solidFill>
                          <a:latin typeface="+mn-lt"/>
                          <a:ea typeface="+mn-ea"/>
                          <a:cs typeface="Arial" panose="020B0604020202020204" pitchFamily="34" charset="0"/>
                        </a:rPr>
                        <a:t>EQS for 9 PFAS in GW; 1 PFAS in SW</a:t>
                      </a: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200" kern="1200" noProof="0" dirty="0">
                          <a:solidFill>
                            <a:schemeClr val="dk1"/>
                          </a:solidFill>
                          <a:latin typeface="+mn-lt"/>
                          <a:ea typeface="+mn-ea"/>
                          <a:cs typeface="Arial" panose="020B0604020202020204" pitchFamily="34" charset="0"/>
                        </a:rPr>
                        <a:t>EQS for 9 PFAS</a:t>
                      </a:r>
                    </a:p>
                  </a:txBody>
                  <a:tcPr anchor="ctr"/>
                </a:tc>
                <a:extLst>
                  <a:ext uri="{0D108BD9-81ED-4DB2-BD59-A6C34878D82A}">
                    <a16:rowId xmlns:a16="http://schemas.microsoft.com/office/drawing/2014/main" val="104079966"/>
                  </a:ext>
                </a:extLst>
              </a:tr>
              <a:tr h="360000">
                <a:tc>
                  <a:txBody>
                    <a:bodyPr/>
                    <a:lstStyle/>
                    <a:p>
                      <a:r>
                        <a:rPr lang="en-AU" sz="1200" b="1">
                          <a:solidFill>
                            <a:schemeClr val="tx2"/>
                          </a:solidFill>
                          <a:latin typeface="+mn-lt"/>
                          <a:cs typeface="Arial" panose="020B0604020202020204" pitchFamily="34" charset="0"/>
                        </a:rPr>
                        <a:t>Quebec</a:t>
                      </a:r>
                    </a:p>
                  </a:txBody>
                  <a:tcPr anchor="ctr"/>
                </a:tc>
                <a:tc>
                  <a:txBody>
                    <a:bodyPr/>
                    <a:lstStyle/>
                    <a:p>
                      <a:pPr algn="ctr"/>
                      <a:r>
                        <a:rPr lang="en-US" sz="1200" dirty="0">
                          <a:latin typeface="+mn-lt"/>
                          <a:cs typeface="Arial" panose="020B0604020202020204" pitchFamily="34" charset="0"/>
                        </a:rPr>
                        <a:t>PFOS and PFOA SW and GW criteria</a:t>
                      </a: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200" kern="1200" noProof="0" dirty="0">
                          <a:solidFill>
                            <a:schemeClr val="dk1"/>
                          </a:solidFill>
                          <a:latin typeface="+mn-lt"/>
                          <a:ea typeface="+mn-ea"/>
                          <a:cs typeface="Arial" panose="020B0604020202020204" pitchFamily="34" charset="0"/>
                        </a:rPr>
                        <a:t>None to date</a:t>
                      </a:r>
                    </a:p>
                  </a:txBody>
                  <a:tcPr anchor="ctr"/>
                </a:tc>
                <a:extLst>
                  <a:ext uri="{0D108BD9-81ED-4DB2-BD59-A6C34878D82A}">
                    <a16:rowId xmlns:a16="http://schemas.microsoft.com/office/drawing/2014/main" val="2877673228"/>
                  </a:ext>
                </a:extLst>
              </a:tr>
              <a:tr h="336596">
                <a:tc>
                  <a:txBody>
                    <a:bodyPr/>
                    <a:lstStyle/>
                    <a:p>
                      <a:r>
                        <a:rPr lang="en-AU" sz="1200" b="1" dirty="0">
                          <a:solidFill>
                            <a:schemeClr val="tx2"/>
                          </a:solidFill>
                          <a:latin typeface="+mn-lt"/>
                          <a:cs typeface="Arial" panose="020B0604020202020204" pitchFamily="34" charset="0"/>
                        </a:rPr>
                        <a:t>Ontario</a:t>
                      </a:r>
                    </a:p>
                  </a:txBody>
                  <a:tcPr anchor="ctr"/>
                </a:tc>
                <a:tc>
                  <a:txBody>
                    <a:bodyPr/>
                    <a:lstStyle/>
                    <a:p>
                      <a:pPr algn="ctr"/>
                      <a:r>
                        <a:rPr lang="en-US" sz="1200" dirty="0">
                          <a:latin typeface="+mn-lt"/>
                          <a:cs typeface="Arial" panose="020B0604020202020204" pitchFamily="34" charset="0"/>
                        </a:rPr>
                        <a:t>Potable GW criteria for sum of 11 PFAS</a:t>
                      </a: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200" kern="1200" noProof="0" dirty="0">
                          <a:solidFill>
                            <a:schemeClr val="dk1"/>
                          </a:solidFill>
                          <a:latin typeface="+mn-lt"/>
                          <a:ea typeface="+mn-ea"/>
                          <a:cs typeface="Arial" panose="020B0604020202020204" pitchFamily="34" charset="0"/>
                        </a:rPr>
                        <a:t>None to date</a:t>
                      </a:r>
                    </a:p>
                  </a:txBody>
                  <a:tcPr anchor="ctr"/>
                </a:tc>
                <a:extLst>
                  <a:ext uri="{0D108BD9-81ED-4DB2-BD59-A6C34878D82A}">
                    <a16:rowId xmlns:a16="http://schemas.microsoft.com/office/drawing/2014/main" val="1575909758"/>
                  </a:ext>
                </a:extLst>
              </a:tr>
            </a:tbl>
          </a:graphicData>
        </a:graphic>
      </p:graphicFrame>
      <p:sp>
        <p:nvSpPr>
          <p:cNvPr id="3" name="TextBox 2">
            <a:extLst>
              <a:ext uri="{FF2B5EF4-FFF2-40B4-BE49-F238E27FC236}">
                <a16:creationId xmlns:a16="http://schemas.microsoft.com/office/drawing/2014/main" id="{D3DD801D-9109-74DB-D097-0EC8CE88BE53}"/>
              </a:ext>
            </a:extLst>
          </p:cNvPr>
          <p:cNvSpPr txBox="1"/>
          <p:nvPr/>
        </p:nvSpPr>
        <p:spPr>
          <a:xfrm>
            <a:off x="324703" y="4719399"/>
            <a:ext cx="7485797" cy="152400"/>
          </a:xfrm>
          <a:prstGeom prst="rect">
            <a:avLst/>
          </a:prstGeom>
        </p:spPr>
        <p:txBody>
          <a:bodyPr vert="horz" wrap="none" lIns="0" tIns="0" rIns="0" bIns="0" rtlCol="0">
            <a:normAutofit fontScale="85000" lnSpcReduction="20000"/>
          </a:bodyPr>
          <a:lstStyle/>
          <a:p>
            <a:pPr marL="0" indent="0" algn="l">
              <a:buFont typeface="Wingdings" panose="05000000000000000000" pitchFamily="2" charset="2"/>
              <a:buNone/>
            </a:pPr>
            <a:r>
              <a:rPr lang="en-US" sz="1400"/>
              <a:t>* ECCC and BC also have tissue guidelines</a:t>
            </a:r>
            <a:endParaRPr lang="en-US" sz="1400" dirty="0"/>
          </a:p>
        </p:txBody>
      </p:sp>
    </p:spTree>
    <p:extLst>
      <p:ext uri="{BB962C8B-B14F-4D97-AF65-F5344CB8AC3E}">
        <p14:creationId xmlns:p14="http://schemas.microsoft.com/office/powerpoint/2010/main" val="591605479"/>
      </p:ext>
    </p:extLst>
  </p:cSld>
  <p:clrMapOvr>
    <a:masterClrMapping/>
  </p:clrMapOvr>
</p:sld>
</file>

<file path=ppt/theme/theme1.xml><?xml version="1.0" encoding="utf-8"?>
<a:theme xmlns:a="http://schemas.openxmlformats.org/drawingml/2006/main" name="SLR Presentation Themes 2022/23">
  <a:themeElements>
    <a:clrScheme name="SLR 2023 Colours">
      <a:dk1>
        <a:srgbClr val="1E1E1E"/>
      </a:dk1>
      <a:lt1>
        <a:srgbClr val="FFFFFF"/>
      </a:lt1>
      <a:dk2>
        <a:srgbClr val="3C533C"/>
      </a:dk2>
      <a:lt2>
        <a:srgbClr val="F6F6F2"/>
      </a:lt2>
      <a:accent1>
        <a:srgbClr val="3C533C"/>
      </a:accent1>
      <a:accent2>
        <a:srgbClr val="A9C272"/>
      </a:accent2>
      <a:accent3>
        <a:srgbClr val="667545"/>
      </a:accent3>
      <a:accent4>
        <a:srgbClr val="263326"/>
      </a:accent4>
      <a:accent5>
        <a:srgbClr val="D6F591"/>
      </a:accent5>
      <a:accent6>
        <a:srgbClr val="EEF7DB"/>
      </a:accent6>
      <a:hlink>
        <a:srgbClr val="92B2F5"/>
      </a:hlink>
      <a:folHlink>
        <a:srgbClr val="717568"/>
      </a:folHlink>
    </a:clrScheme>
    <a:fontScheme name="SLR Brand Fonts">
      <a:majorFont>
        <a:latin typeface="Albra Light"/>
        <a:ea typeface=""/>
        <a:cs typeface=""/>
      </a:majorFont>
      <a:minorFont>
        <a:latin typeface="Figtre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txDef>
      <a:spPr/>
      <a:bodyPr vert="horz" lIns="0" tIns="0" rIns="0" bIns="0" rtlCol="0">
        <a:normAutofit/>
      </a:bodyPr>
      <a:lstStyle>
        <a:defPPr marL="0" indent="0" algn="l">
          <a:buFont typeface="Wingdings" panose="05000000000000000000" pitchFamily="2" charset="2"/>
          <a:buNone/>
          <a:defRPr sz="1400" smtClean="0"/>
        </a:defPPr>
      </a:lstStyle>
    </a:txDef>
  </a:objectDefaults>
  <a:extraClrSchemeLst/>
  <a:extLst>
    <a:ext uri="{05A4C25C-085E-4340-85A3-A5531E510DB2}">
      <thm15:themeFamily xmlns:thm15="http://schemas.microsoft.com/office/thememl/2012/main" name="SLR-Presentation Examples.pptx" id="{FDD2A2EB-BE66-4708-9FEF-0F18A2CF1BC1}" vid="{75B026AA-BEE2-4CAD-835D-DA8D1161F8A3}"/>
    </a:ext>
  </a:extLst>
</a:theme>
</file>

<file path=ppt/theme/theme2.xml><?xml version="1.0" encoding="utf-8"?>
<a:theme xmlns:a="http://schemas.openxmlformats.org/drawingml/2006/main" name="SLR Presentation Themes 2022/23">
  <a:themeElements>
    <a:clrScheme name="SLR 2023 Colours">
      <a:dk1>
        <a:srgbClr val="1E1E1E"/>
      </a:dk1>
      <a:lt1>
        <a:srgbClr val="FFFFFF"/>
      </a:lt1>
      <a:dk2>
        <a:srgbClr val="3C533C"/>
      </a:dk2>
      <a:lt2>
        <a:srgbClr val="F6F6F2"/>
      </a:lt2>
      <a:accent1>
        <a:srgbClr val="3C533C"/>
      </a:accent1>
      <a:accent2>
        <a:srgbClr val="A9C272"/>
      </a:accent2>
      <a:accent3>
        <a:srgbClr val="667545"/>
      </a:accent3>
      <a:accent4>
        <a:srgbClr val="263326"/>
      </a:accent4>
      <a:accent5>
        <a:srgbClr val="D6F591"/>
      </a:accent5>
      <a:accent6>
        <a:srgbClr val="EEF7DB"/>
      </a:accent6>
      <a:hlink>
        <a:srgbClr val="92B2F5"/>
      </a:hlink>
      <a:folHlink>
        <a:srgbClr val="717568"/>
      </a:folHlink>
    </a:clrScheme>
    <a:fontScheme name="SLR Brand Fonts">
      <a:majorFont>
        <a:latin typeface="Albra Light"/>
        <a:ea typeface=""/>
        <a:cs typeface=""/>
      </a:majorFont>
      <a:minorFont>
        <a:latin typeface="Figtre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txDef>
      <a:spPr/>
      <a:bodyPr vert="horz" lIns="0" tIns="0" rIns="0" bIns="0" rtlCol="0">
        <a:normAutofit/>
      </a:bodyPr>
      <a:lstStyle>
        <a:defPPr marL="0" indent="0" algn="l">
          <a:buFont typeface="Wingdings" panose="05000000000000000000" pitchFamily="2" charset="2"/>
          <a:buNone/>
          <a:defRPr sz="1400" smtClean="0"/>
        </a:defPPr>
      </a:lstStyle>
    </a:txDef>
  </a:objectDefaults>
  <a:extraClrSchemeLst/>
  <a:extLst>
    <a:ext uri="{05A4C25C-085E-4340-85A3-A5531E510DB2}">
      <thm15:themeFamily xmlns:thm15="http://schemas.microsoft.com/office/thememl/2012/main" name="SLR-Presentation Template.pptx" id="{4C80CDC0-FA82-44DF-A3F5-955F8E5E2467}" vid="{4D3EFD0F-F4F0-44CA-8E41-C939CE76AA2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B720EF290FD947B796C0AF118C35E1" ma:contentTypeVersion="6" ma:contentTypeDescription="Create a new document." ma:contentTypeScope="" ma:versionID="0075dbf6cc4b8d46167089f2bf1d72c8">
  <xsd:schema xmlns:xsd="http://www.w3.org/2001/XMLSchema" xmlns:xs="http://www.w3.org/2001/XMLSchema" xmlns:p="http://schemas.microsoft.com/office/2006/metadata/properties" xmlns:ns2="3a95b1d9-f442-4ef8-86fc-1ac03f379df7" xmlns:ns3="04275ebd-48af-4361-b40e-097e78a7ca7f" targetNamespace="http://schemas.microsoft.com/office/2006/metadata/properties" ma:root="true" ma:fieldsID="7dbf423f248102ea23da7cf797b1f692" ns2:_="" ns3:_="">
    <xsd:import namespace="3a95b1d9-f442-4ef8-86fc-1ac03f379df7"/>
    <xsd:import namespace="04275ebd-48af-4361-b40e-097e78a7ca7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95b1d9-f442-4ef8-86fc-1ac03f379df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275ebd-48af-4361-b40e-097e78a7ca7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0EAAEC-C513-4B28-B4C4-77C1F50403C5}">
  <ds:schemaRefs>
    <ds:schemaRef ds:uri="http://schemas.microsoft.com/sharepoint/v3/contenttype/forms"/>
  </ds:schemaRefs>
</ds:datastoreItem>
</file>

<file path=customXml/itemProps2.xml><?xml version="1.0" encoding="utf-8"?>
<ds:datastoreItem xmlns:ds="http://schemas.openxmlformats.org/officeDocument/2006/customXml" ds:itemID="{759F733D-5898-4435-8107-10163B8AF1F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B16C66C-7FE3-4981-90A4-94D7D0874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95b1d9-f442-4ef8-86fc-1ac03f379df7"/>
    <ds:schemaRef ds:uri="04275ebd-48af-4361-b40e-097e78a7ca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SLR-Presentation Template</Template>
  <TotalTime>3132</TotalTime>
  <Words>1948</Words>
  <Application>Microsoft Office PowerPoint</Application>
  <PresentationFormat>On-screen Show (16:9)</PresentationFormat>
  <Paragraphs>225</Paragraphs>
  <Slides>24</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Calibri</vt:lpstr>
      <vt:lpstr>Open Sans</vt:lpstr>
      <vt:lpstr>Figtree Light</vt:lpstr>
      <vt:lpstr>Wingdings</vt:lpstr>
      <vt:lpstr>Albra Light</vt:lpstr>
      <vt:lpstr>Figtree</vt:lpstr>
      <vt:lpstr>Arial</vt:lpstr>
      <vt:lpstr>Courier New</vt:lpstr>
      <vt:lpstr>Figtree ExtraBold</vt:lpstr>
      <vt:lpstr>Figtree SemiBold</vt:lpstr>
      <vt:lpstr>SLR Presentation Themes 2022/23</vt:lpstr>
      <vt:lpstr>SLR Presentation Themes 2022/23</vt:lpstr>
      <vt:lpstr>PFAS: Regulatory Advancements and Lessons Learned on Assessment, Delineation, and Data Interpretation</vt:lpstr>
      <vt:lpstr>Presentation Overview</vt:lpstr>
      <vt:lpstr>Acknowledgements</vt:lpstr>
      <vt:lpstr>What is PFAS? </vt:lpstr>
      <vt:lpstr>Sources of PFAS</vt:lpstr>
      <vt:lpstr>Timelines</vt:lpstr>
      <vt:lpstr>PFAS Characteristics and Key Points</vt:lpstr>
      <vt:lpstr>PFAS Regulation</vt:lpstr>
      <vt:lpstr>Criteria Across Canada - Current</vt:lpstr>
      <vt:lpstr>Proposed Drinking Water Criteria</vt:lpstr>
      <vt:lpstr>Assessment and Planning Considerations</vt:lpstr>
      <vt:lpstr>Historical Data Review and Identification of APECs</vt:lpstr>
      <vt:lpstr>Work Plan Development</vt:lpstr>
      <vt:lpstr>Investigation Plan</vt:lpstr>
      <vt:lpstr>Sampling and Analysis Plan</vt:lpstr>
      <vt:lpstr>Analytical Program and Data Quality</vt:lpstr>
      <vt:lpstr>Source Water Pre-Testing and Waste Program</vt:lpstr>
      <vt:lpstr>Field Guidance Documents</vt:lpstr>
      <vt:lpstr>Project Scenarios and Lessons Learned</vt:lpstr>
      <vt:lpstr>PFAS Presence/Absence Assessment at an Active Facility</vt:lpstr>
      <vt:lpstr>Assessment and Delineation at a Former Fire Training Area</vt:lpstr>
      <vt:lpstr>Next Steps After Assessment</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PFAS: Regulatory Advancements and Lessons Learned on Assessment, Delineation, and Data Interpretation</dc:title>
  <dc:subject/>
  <dc:creator>Nikki Hilker</dc:creator>
  <cp:keywords/>
  <dc:description/>
  <cp:lastModifiedBy>Karen Turner</cp:lastModifiedBy>
  <cp:revision>10</cp:revision>
  <dcterms:created xsi:type="dcterms:W3CDTF">2023-09-22T18:06:56Z</dcterms:created>
  <dcterms:modified xsi:type="dcterms:W3CDTF">2024-03-19T15:12:27Z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0x01010079B720EF290FD947B796C0AF118C35E1</vt:lpwstr>
  </property>
</Properties>
</file>