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7" r:id="rId2"/>
    <p:sldMasterId id="2147483919" r:id="rId3"/>
  </p:sldMasterIdLst>
  <p:notesMasterIdLst>
    <p:notesMasterId r:id="rId32"/>
  </p:notesMasterIdLst>
  <p:handoutMasterIdLst>
    <p:handoutMasterId r:id="rId33"/>
  </p:handoutMasterIdLst>
  <p:sldIdLst>
    <p:sldId id="268" r:id="rId4"/>
    <p:sldId id="551" r:id="rId5"/>
    <p:sldId id="353" r:id="rId6"/>
    <p:sldId id="356" r:id="rId7"/>
    <p:sldId id="357" r:id="rId8"/>
    <p:sldId id="358" r:id="rId9"/>
    <p:sldId id="359" r:id="rId10"/>
    <p:sldId id="360" r:id="rId11"/>
    <p:sldId id="409" r:id="rId12"/>
    <p:sldId id="410" r:id="rId13"/>
    <p:sldId id="411" r:id="rId14"/>
    <p:sldId id="412" r:id="rId15"/>
    <p:sldId id="413" r:id="rId16"/>
    <p:sldId id="414" r:id="rId17"/>
    <p:sldId id="552" r:id="rId18"/>
    <p:sldId id="362" r:id="rId19"/>
    <p:sldId id="373" r:id="rId20"/>
    <p:sldId id="374" r:id="rId21"/>
    <p:sldId id="375" r:id="rId22"/>
    <p:sldId id="401" r:id="rId23"/>
    <p:sldId id="415" r:id="rId24"/>
    <p:sldId id="553" r:id="rId25"/>
    <p:sldId id="549" r:id="rId26"/>
    <p:sldId id="550" r:id="rId27"/>
    <p:sldId id="500" r:id="rId28"/>
    <p:sldId id="405" r:id="rId29"/>
    <p:sldId id="407" r:id="rId30"/>
    <p:sldId id="301" r:id="rId31"/>
  </p:sldIdLst>
  <p:sldSz cx="9144000" cy="5143500" type="screen16x9"/>
  <p:notesSz cx="7004050" cy="92900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24">
          <p15:clr>
            <a:srgbClr val="A4A3A4"/>
          </p15:clr>
        </p15:guide>
        <p15:guide id="2" orient="horz" pos="3024">
          <p15:clr>
            <a:srgbClr val="A4A3A4"/>
          </p15:clr>
        </p15:guide>
        <p15:guide id="3" orient="horz" pos="1512">
          <p15:clr>
            <a:srgbClr val="A4A3A4"/>
          </p15:clr>
        </p15:guide>
        <p15:guide id="4" orient="horz" pos="936">
          <p15:clr>
            <a:srgbClr val="A4A3A4"/>
          </p15:clr>
        </p15:guide>
        <p15:guide id="5" pos="4704">
          <p15:clr>
            <a:srgbClr val="A4A3A4"/>
          </p15:clr>
        </p15:guide>
        <p15:guide id="6" pos="2880">
          <p15:clr>
            <a:srgbClr val="A4A3A4"/>
          </p15:clr>
        </p15:guide>
        <p15:guide id="7" pos="3984">
          <p15:clr>
            <a:srgbClr val="A4A3A4"/>
          </p15:clr>
        </p15:guide>
        <p15:guide id="8" pos="5184">
          <p15:clr>
            <a:srgbClr val="A4A3A4"/>
          </p15:clr>
        </p15:guide>
        <p15:guide id="9" pos="624">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76F"/>
    <a:srgbClr val="1A8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095" autoAdjust="0"/>
  </p:normalViewPr>
  <p:slideViewPr>
    <p:cSldViewPr>
      <p:cViewPr varScale="1">
        <p:scale>
          <a:sx n="88" d="100"/>
          <a:sy n="88" d="100"/>
        </p:scale>
        <p:origin x="90" y="198"/>
      </p:cViewPr>
      <p:guideLst>
        <p:guide orient="horz" pos="1224"/>
        <p:guide orient="horz" pos="3024"/>
        <p:guide orient="horz" pos="1512"/>
        <p:guide orient="horz" pos="936"/>
        <p:guide pos="4704"/>
        <p:guide pos="2880"/>
        <p:guide pos="3984"/>
        <p:guide pos="5184"/>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8" d="100"/>
        <a:sy n="168" d="100"/>
      </p:scale>
      <p:origin x="0" y="-13356"/>
    </p:cViewPr>
  </p:sorterViewPr>
  <p:notesViewPr>
    <p:cSldViewPr>
      <p:cViewPr varScale="1">
        <p:scale>
          <a:sx n="78" d="100"/>
          <a:sy n="78" d="100"/>
        </p:scale>
        <p:origin x="4008" y="9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5393" cy="463888"/>
          </a:xfrm>
          <a:prstGeom prst="rect">
            <a:avLst/>
          </a:prstGeom>
        </p:spPr>
        <p:txBody>
          <a:bodyPr vert="horz" lIns="93090" tIns="46545" rIns="93090" bIns="46545" rtlCol="0"/>
          <a:lstStyle>
            <a:lvl1pPr algn="l" fontAlgn="auto">
              <a:spcBef>
                <a:spcPts val="0"/>
              </a:spcBef>
              <a:spcAft>
                <a:spcPts val="0"/>
              </a:spcAft>
              <a:defRPr sz="1200">
                <a:latin typeface="+mn-lt"/>
                <a:cs typeface="+mn-cs"/>
              </a:defRPr>
            </a:lvl1pPr>
          </a:lstStyle>
          <a:p>
            <a:pPr>
              <a:defRPr/>
            </a:pPr>
            <a:endParaRPr lang="en-US" dirty="0"/>
          </a:p>
        </p:txBody>
      </p:sp>
      <p:sp>
        <p:nvSpPr>
          <p:cNvPr id="4" name="Footer Placeholder 3"/>
          <p:cNvSpPr>
            <a:spLocks noGrp="1"/>
          </p:cNvSpPr>
          <p:nvPr>
            <p:ph type="ftr" sz="quarter" idx="2"/>
          </p:nvPr>
        </p:nvSpPr>
        <p:spPr>
          <a:xfrm>
            <a:off x="1" y="8824630"/>
            <a:ext cx="3035393" cy="463888"/>
          </a:xfrm>
          <a:prstGeom prst="rect">
            <a:avLst/>
          </a:prstGeom>
        </p:spPr>
        <p:txBody>
          <a:bodyPr vert="horz" lIns="93090" tIns="46545" rIns="93090" bIns="46545"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67139" y="8824630"/>
            <a:ext cx="3035393" cy="463888"/>
          </a:xfrm>
          <a:prstGeom prst="rect">
            <a:avLst/>
          </a:prstGeom>
        </p:spPr>
        <p:txBody>
          <a:bodyPr vert="horz" lIns="93090" tIns="46545" rIns="93090" bIns="46545" rtlCol="0" anchor="b"/>
          <a:lstStyle>
            <a:lvl1pPr algn="r" fontAlgn="auto">
              <a:spcBef>
                <a:spcPts val="0"/>
              </a:spcBef>
              <a:spcAft>
                <a:spcPts val="0"/>
              </a:spcAft>
              <a:defRPr sz="1200">
                <a:latin typeface="+mn-lt"/>
                <a:cs typeface="+mn-cs"/>
              </a:defRPr>
            </a:lvl1pPr>
          </a:lstStyle>
          <a:p>
            <a:pPr>
              <a:defRPr/>
            </a:pPr>
            <a:fld id="{3A3EB524-9133-4F15-9084-64C234DBC305}" type="slidenum">
              <a:rPr lang="en-US"/>
              <a:pPr>
                <a:defRPr/>
              </a:pPr>
              <a:t>‹#›</a:t>
            </a:fld>
            <a:endParaRPr lang="en-US" dirty="0"/>
          </a:p>
        </p:txBody>
      </p:sp>
    </p:spTree>
    <p:extLst>
      <p:ext uri="{BB962C8B-B14F-4D97-AF65-F5344CB8AC3E}">
        <p14:creationId xmlns:p14="http://schemas.microsoft.com/office/powerpoint/2010/main" val="2989550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5393" cy="463888"/>
          </a:xfrm>
          <a:prstGeom prst="rect">
            <a:avLst/>
          </a:prstGeom>
        </p:spPr>
        <p:txBody>
          <a:bodyPr vert="horz" lIns="93090" tIns="46545" rIns="93090" bIns="46545" rtlCol="0"/>
          <a:lstStyle>
            <a:lvl1pPr algn="l" fontAlgn="auto">
              <a:spcBef>
                <a:spcPts val="0"/>
              </a:spcBef>
              <a:spcAft>
                <a:spcPts val="0"/>
              </a:spcAft>
              <a:defRPr sz="1200">
                <a:latin typeface="+mn-lt"/>
                <a:cs typeface="+mn-cs"/>
              </a:defRPr>
            </a:lvl1pPr>
          </a:lstStyle>
          <a:p>
            <a:pPr>
              <a:defRPr/>
            </a:pPr>
            <a:endParaRPr lang="en-CA" dirty="0"/>
          </a:p>
        </p:txBody>
      </p:sp>
      <p:sp>
        <p:nvSpPr>
          <p:cNvPr id="3" name="Date Placeholder 2"/>
          <p:cNvSpPr>
            <a:spLocks noGrp="1"/>
          </p:cNvSpPr>
          <p:nvPr>
            <p:ph type="dt" idx="1"/>
          </p:nvPr>
        </p:nvSpPr>
        <p:spPr>
          <a:xfrm>
            <a:off x="3967139" y="3"/>
            <a:ext cx="3035393" cy="463888"/>
          </a:xfrm>
          <a:prstGeom prst="rect">
            <a:avLst/>
          </a:prstGeom>
        </p:spPr>
        <p:txBody>
          <a:bodyPr vert="horz" lIns="93090" tIns="46545" rIns="93090" bIns="46545" rtlCol="0"/>
          <a:lstStyle>
            <a:lvl1pPr algn="r" fontAlgn="auto">
              <a:spcBef>
                <a:spcPts val="0"/>
              </a:spcBef>
              <a:spcAft>
                <a:spcPts val="0"/>
              </a:spcAft>
              <a:defRPr sz="1200">
                <a:latin typeface="+mn-lt"/>
                <a:cs typeface="+mn-cs"/>
              </a:defRPr>
            </a:lvl1pPr>
          </a:lstStyle>
          <a:p>
            <a:pPr>
              <a:defRPr/>
            </a:pPr>
            <a:fld id="{8B68A222-C6D0-4AA1-9EE3-439016FA5E94}" type="datetimeFigureOut">
              <a:rPr lang="en-CA"/>
              <a:pPr>
                <a:defRPr/>
              </a:pPr>
              <a:t>2024-03-19</a:t>
            </a:fld>
            <a:endParaRPr lang="en-CA" dirty="0"/>
          </a:p>
        </p:txBody>
      </p:sp>
      <p:sp>
        <p:nvSpPr>
          <p:cNvPr id="4" name="Slide Image Placeholder 3"/>
          <p:cNvSpPr>
            <a:spLocks noGrp="1" noRot="1" noChangeAspect="1"/>
          </p:cNvSpPr>
          <p:nvPr>
            <p:ph type="sldImg" idx="2"/>
          </p:nvPr>
        </p:nvSpPr>
        <p:spPr>
          <a:xfrm>
            <a:off x="407988" y="698500"/>
            <a:ext cx="6188075" cy="3481388"/>
          </a:xfrm>
          <a:prstGeom prst="rect">
            <a:avLst/>
          </a:prstGeom>
          <a:noFill/>
          <a:ln w="12700">
            <a:solidFill>
              <a:prstClr val="black"/>
            </a:solidFill>
          </a:ln>
        </p:spPr>
        <p:txBody>
          <a:bodyPr vert="horz" lIns="93090" tIns="46545" rIns="93090" bIns="46545" rtlCol="0" anchor="ctr"/>
          <a:lstStyle/>
          <a:p>
            <a:pPr lvl="0"/>
            <a:endParaRPr lang="en-CA" noProof="0" dirty="0"/>
          </a:p>
        </p:txBody>
      </p:sp>
      <p:sp>
        <p:nvSpPr>
          <p:cNvPr id="5" name="Notes Placeholder 4"/>
          <p:cNvSpPr>
            <a:spLocks noGrp="1"/>
          </p:cNvSpPr>
          <p:nvPr>
            <p:ph type="body" sz="quarter" idx="3"/>
          </p:nvPr>
        </p:nvSpPr>
        <p:spPr>
          <a:xfrm>
            <a:off x="700713" y="4413085"/>
            <a:ext cx="5602632" cy="4179600"/>
          </a:xfrm>
          <a:prstGeom prst="rect">
            <a:avLst/>
          </a:prstGeom>
        </p:spPr>
        <p:txBody>
          <a:bodyPr vert="horz" lIns="93090" tIns="46545" rIns="93090" bIns="4654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1" y="8824630"/>
            <a:ext cx="3035393" cy="463888"/>
          </a:xfrm>
          <a:prstGeom prst="rect">
            <a:avLst/>
          </a:prstGeom>
        </p:spPr>
        <p:txBody>
          <a:bodyPr vert="horz" lIns="93090" tIns="46545" rIns="93090" bIns="46545" rtlCol="0" anchor="b"/>
          <a:lstStyle>
            <a:lvl1pPr algn="l" fontAlgn="auto">
              <a:spcBef>
                <a:spcPts val="0"/>
              </a:spcBef>
              <a:spcAft>
                <a:spcPts val="0"/>
              </a:spcAft>
              <a:defRPr sz="1200">
                <a:latin typeface="+mn-lt"/>
                <a:cs typeface="+mn-cs"/>
              </a:defRPr>
            </a:lvl1pPr>
          </a:lstStyle>
          <a:p>
            <a:pPr>
              <a:defRPr/>
            </a:pPr>
            <a:endParaRPr lang="en-CA" dirty="0"/>
          </a:p>
        </p:txBody>
      </p:sp>
      <p:sp>
        <p:nvSpPr>
          <p:cNvPr id="7" name="Slide Number Placeholder 6"/>
          <p:cNvSpPr>
            <a:spLocks noGrp="1"/>
          </p:cNvSpPr>
          <p:nvPr>
            <p:ph type="sldNum" sz="quarter" idx="5"/>
          </p:nvPr>
        </p:nvSpPr>
        <p:spPr>
          <a:xfrm>
            <a:off x="3967139" y="8824630"/>
            <a:ext cx="3035393" cy="463888"/>
          </a:xfrm>
          <a:prstGeom prst="rect">
            <a:avLst/>
          </a:prstGeom>
        </p:spPr>
        <p:txBody>
          <a:bodyPr vert="horz" lIns="93090" tIns="46545" rIns="93090" bIns="46545" rtlCol="0" anchor="b"/>
          <a:lstStyle>
            <a:lvl1pPr algn="r" fontAlgn="auto">
              <a:spcBef>
                <a:spcPts val="0"/>
              </a:spcBef>
              <a:spcAft>
                <a:spcPts val="0"/>
              </a:spcAft>
              <a:defRPr sz="1200">
                <a:latin typeface="+mn-lt"/>
                <a:cs typeface="+mn-cs"/>
              </a:defRPr>
            </a:lvl1pPr>
          </a:lstStyle>
          <a:p>
            <a:pPr>
              <a:defRPr/>
            </a:pPr>
            <a:fld id="{201DE4A4-6321-4248-9F8B-41BD00964F98}" type="slidenum">
              <a:rPr lang="en-CA"/>
              <a:pPr>
                <a:defRPr/>
              </a:pPr>
              <a:t>‹#›</a:t>
            </a:fld>
            <a:endParaRPr lang="en-CA" dirty="0"/>
          </a:p>
        </p:txBody>
      </p:sp>
    </p:spTree>
    <p:extLst>
      <p:ext uri="{BB962C8B-B14F-4D97-AF65-F5344CB8AC3E}">
        <p14:creationId xmlns:p14="http://schemas.microsoft.com/office/powerpoint/2010/main" val="3889005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07988" y="698500"/>
            <a:ext cx="6188075" cy="3481388"/>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CA" dirty="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4A8202-37E5-403A-9640-7D8AEA58F229}" type="slidenum">
              <a:rPr lang="en-CA" smtClean="0"/>
              <a:pPr fontAlgn="base">
                <a:spcBef>
                  <a:spcPct val="0"/>
                </a:spcBef>
                <a:spcAft>
                  <a:spcPct val="0"/>
                </a:spcAft>
                <a:defRPr/>
              </a:pPr>
              <a:t>1</a:t>
            </a:fld>
            <a:endParaRPr lang="en-CA" dirty="0"/>
          </a:p>
        </p:txBody>
      </p:sp>
    </p:spTree>
    <p:extLst>
      <p:ext uri="{BB962C8B-B14F-4D97-AF65-F5344CB8AC3E}">
        <p14:creationId xmlns:p14="http://schemas.microsoft.com/office/powerpoint/2010/main" val="420038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68094D-F29B-4207-BAC6-B360657C35EF}" type="slidenum">
              <a:rPr lang="en-CA" altLang="en-US" smtClean="0"/>
              <a:pPr>
                <a:defRPr/>
              </a:pPr>
              <a:t>10</a:t>
            </a:fld>
            <a:endParaRPr lang="en-CA" altLang="en-US" dirty="0"/>
          </a:p>
        </p:txBody>
      </p:sp>
    </p:spTree>
    <p:extLst>
      <p:ext uri="{BB962C8B-B14F-4D97-AF65-F5344CB8AC3E}">
        <p14:creationId xmlns:p14="http://schemas.microsoft.com/office/powerpoint/2010/main" val="54556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319" indent="-285507">
              <a:spcBef>
                <a:spcPct val="30000"/>
              </a:spcBef>
              <a:defRPr sz="1200">
                <a:solidFill>
                  <a:schemeClr val="tx1"/>
                </a:solidFill>
                <a:latin typeface="Calibri" panose="020F0502020204030204" pitchFamily="34" charset="0"/>
              </a:defRPr>
            </a:lvl2pPr>
            <a:lvl3pPr marL="1142030" indent="-228406">
              <a:spcBef>
                <a:spcPct val="30000"/>
              </a:spcBef>
              <a:defRPr sz="1200">
                <a:solidFill>
                  <a:schemeClr val="tx1"/>
                </a:solidFill>
                <a:latin typeface="Calibri" panose="020F0502020204030204" pitchFamily="34" charset="0"/>
              </a:defRPr>
            </a:lvl3pPr>
            <a:lvl4pPr marL="1598842" indent="-228406">
              <a:spcBef>
                <a:spcPct val="30000"/>
              </a:spcBef>
              <a:defRPr sz="1200">
                <a:solidFill>
                  <a:schemeClr val="tx1"/>
                </a:solidFill>
                <a:latin typeface="Calibri" panose="020F0502020204030204" pitchFamily="34" charset="0"/>
              </a:defRPr>
            </a:lvl4pPr>
            <a:lvl5pPr marL="2055653" indent="-228406">
              <a:spcBef>
                <a:spcPct val="30000"/>
              </a:spcBef>
              <a:defRPr sz="1200">
                <a:solidFill>
                  <a:schemeClr val="tx1"/>
                </a:solidFill>
                <a:latin typeface="Calibri" panose="020F0502020204030204" pitchFamily="34" charset="0"/>
              </a:defRPr>
            </a:lvl5pPr>
            <a:lvl6pPr marL="2512466" indent="-228406" eaLnBrk="0" fontAlgn="base" hangingPunct="0">
              <a:spcBef>
                <a:spcPct val="30000"/>
              </a:spcBef>
              <a:spcAft>
                <a:spcPct val="0"/>
              </a:spcAft>
              <a:defRPr sz="1200">
                <a:solidFill>
                  <a:schemeClr val="tx1"/>
                </a:solidFill>
                <a:latin typeface="Calibri" panose="020F0502020204030204" pitchFamily="34" charset="0"/>
              </a:defRPr>
            </a:lvl6pPr>
            <a:lvl7pPr marL="2969278" indent="-228406" eaLnBrk="0" fontAlgn="base" hangingPunct="0">
              <a:spcBef>
                <a:spcPct val="30000"/>
              </a:spcBef>
              <a:spcAft>
                <a:spcPct val="0"/>
              </a:spcAft>
              <a:defRPr sz="1200">
                <a:solidFill>
                  <a:schemeClr val="tx1"/>
                </a:solidFill>
                <a:latin typeface="Calibri" panose="020F0502020204030204" pitchFamily="34" charset="0"/>
              </a:defRPr>
            </a:lvl7pPr>
            <a:lvl8pPr marL="3426089" indent="-228406" eaLnBrk="0" fontAlgn="base" hangingPunct="0">
              <a:spcBef>
                <a:spcPct val="30000"/>
              </a:spcBef>
              <a:spcAft>
                <a:spcPct val="0"/>
              </a:spcAft>
              <a:defRPr sz="1200">
                <a:solidFill>
                  <a:schemeClr val="tx1"/>
                </a:solidFill>
                <a:latin typeface="Calibri" panose="020F0502020204030204" pitchFamily="34" charset="0"/>
              </a:defRPr>
            </a:lvl8pPr>
            <a:lvl9pPr marL="3882901" indent="-22840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6B7A2E-D0E0-4269-A753-C4C74FDB3CB5}" type="slidenum">
              <a:rPr lang="en-US" altLang="en-US" smtClean="0"/>
              <a:pPr>
                <a:spcBef>
                  <a:spcPct val="0"/>
                </a:spcBef>
              </a:pPr>
              <a:t>11</a:t>
            </a:fld>
            <a:endParaRPr lang="en-US" altLang="en-US" dirty="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632840" y="4286496"/>
            <a:ext cx="5603556" cy="41786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3316798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319" indent="-285507">
              <a:spcBef>
                <a:spcPct val="30000"/>
              </a:spcBef>
              <a:defRPr sz="1200">
                <a:solidFill>
                  <a:schemeClr val="tx1"/>
                </a:solidFill>
                <a:latin typeface="Calibri" panose="020F0502020204030204" pitchFamily="34" charset="0"/>
              </a:defRPr>
            </a:lvl2pPr>
            <a:lvl3pPr marL="1142030" indent="-228406">
              <a:spcBef>
                <a:spcPct val="30000"/>
              </a:spcBef>
              <a:defRPr sz="1200">
                <a:solidFill>
                  <a:schemeClr val="tx1"/>
                </a:solidFill>
                <a:latin typeface="Calibri" panose="020F0502020204030204" pitchFamily="34" charset="0"/>
              </a:defRPr>
            </a:lvl3pPr>
            <a:lvl4pPr marL="1598842" indent="-228406">
              <a:spcBef>
                <a:spcPct val="30000"/>
              </a:spcBef>
              <a:defRPr sz="1200">
                <a:solidFill>
                  <a:schemeClr val="tx1"/>
                </a:solidFill>
                <a:latin typeface="Calibri" panose="020F0502020204030204" pitchFamily="34" charset="0"/>
              </a:defRPr>
            </a:lvl4pPr>
            <a:lvl5pPr marL="2055653" indent="-228406">
              <a:spcBef>
                <a:spcPct val="30000"/>
              </a:spcBef>
              <a:defRPr sz="1200">
                <a:solidFill>
                  <a:schemeClr val="tx1"/>
                </a:solidFill>
                <a:latin typeface="Calibri" panose="020F0502020204030204" pitchFamily="34" charset="0"/>
              </a:defRPr>
            </a:lvl5pPr>
            <a:lvl6pPr marL="2512466" indent="-228406" eaLnBrk="0" fontAlgn="base" hangingPunct="0">
              <a:spcBef>
                <a:spcPct val="30000"/>
              </a:spcBef>
              <a:spcAft>
                <a:spcPct val="0"/>
              </a:spcAft>
              <a:defRPr sz="1200">
                <a:solidFill>
                  <a:schemeClr val="tx1"/>
                </a:solidFill>
                <a:latin typeface="Calibri" panose="020F0502020204030204" pitchFamily="34" charset="0"/>
              </a:defRPr>
            </a:lvl6pPr>
            <a:lvl7pPr marL="2969278" indent="-228406" eaLnBrk="0" fontAlgn="base" hangingPunct="0">
              <a:spcBef>
                <a:spcPct val="30000"/>
              </a:spcBef>
              <a:spcAft>
                <a:spcPct val="0"/>
              </a:spcAft>
              <a:defRPr sz="1200">
                <a:solidFill>
                  <a:schemeClr val="tx1"/>
                </a:solidFill>
                <a:latin typeface="Calibri" panose="020F0502020204030204" pitchFamily="34" charset="0"/>
              </a:defRPr>
            </a:lvl7pPr>
            <a:lvl8pPr marL="3426089" indent="-228406" eaLnBrk="0" fontAlgn="base" hangingPunct="0">
              <a:spcBef>
                <a:spcPct val="30000"/>
              </a:spcBef>
              <a:spcAft>
                <a:spcPct val="0"/>
              </a:spcAft>
              <a:defRPr sz="1200">
                <a:solidFill>
                  <a:schemeClr val="tx1"/>
                </a:solidFill>
                <a:latin typeface="Calibri" panose="020F0502020204030204" pitchFamily="34" charset="0"/>
              </a:defRPr>
            </a:lvl8pPr>
            <a:lvl9pPr marL="3882901" indent="-22840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5E0793-D83C-4FB2-9396-15C233E4316B}" type="slidenum">
              <a:rPr lang="en-CA" altLang="en-US" smtClean="0"/>
              <a:pPr>
                <a:spcBef>
                  <a:spcPct val="0"/>
                </a:spcBef>
              </a:pPr>
              <a:t>12</a:t>
            </a:fld>
            <a:endParaRPr lang="en-CA" altLang="en-US" dirty="0"/>
          </a:p>
        </p:txBody>
      </p:sp>
    </p:spTree>
    <p:extLst>
      <p:ext uri="{BB962C8B-B14F-4D97-AF65-F5344CB8AC3E}">
        <p14:creationId xmlns:p14="http://schemas.microsoft.com/office/powerpoint/2010/main" val="313265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13623">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319" indent="-285507">
              <a:spcBef>
                <a:spcPct val="30000"/>
              </a:spcBef>
              <a:defRPr sz="1200">
                <a:solidFill>
                  <a:schemeClr val="tx1"/>
                </a:solidFill>
                <a:latin typeface="Calibri" panose="020F0502020204030204" pitchFamily="34" charset="0"/>
              </a:defRPr>
            </a:lvl2pPr>
            <a:lvl3pPr marL="1142030" indent="-228406">
              <a:spcBef>
                <a:spcPct val="30000"/>
              </a:spcBef>
              <a:defRPr sz="1200">
                <a:solidFill>
                  <a:schemeClr val="tx1"/>
                </a:solidFill>
                <a:latin typeface="Calibri" panose="020F0502020204030204" pitchFamily="34" charset="0"/>
              </a:defRPr>
            </a:lvl3pPr>
            <a:lvl4pPr marL="1598842" indent="-228406">
              <a:spcBef>
                <a:spcPct val="30000"/>
              </a:spcBef>
              <a:defRPr sz="1200">
                <a:solidFill>
                  <a:schemeClr val="tx1"/>
                </a:solidFill>
                <a:latin typeface="Calibri" panose="020F0502020204030204" pitchFamily="34" charset="0"/>
              </a:defRPr>
            </a:lvl4pPr>
            <a:lvl5pPr marL="2055653" indent="-228406">
              <a:spcBef>
                <a:spcPct val="30000"/>
              </a:spcBef>
              <a:defRPr sz="1200">
                <a:solidFill>
                  <a:schemeClr val="tx1"/>
                </a:solidFill>
                <a:latin typeface="Calibri" panose="020F0502020204030204" pitchFamily="34" charset="0"/>
              </a:defRPr>
            </a:lvl5pPr>
            <a:lvl6pPr marL="2512466" indent="-228406" eaLnBrk="0" fontAlgn="base" hangingPunct="0">
              <a:spcBef>
                <a:spcPct val="30000"/>
              </a:spcBef>
              <a:spcAft>
                <a:spcPct val="0"/>
              </a:spcAft>
              <a:defRPr sz="1200">
                <a:solidFill>
                  <a:schemeClr val="tx1"/>
                </a:solidFill>
                <a:latin typeface="Calibri" panose="020F0502020204030204" pitchFamily="34" charset="0"/>
              </a:defRPr>
            </a:lvl6pPr>
            <a:lvl7pPr marL="2969278" indent="-228406" eaLnBrk="0" fontAlgn="base" hangingPunct="0">
              <a:spcBef>
                <a:spcPct val="30000"/>
              </a:spcBef>
              <a:spcAft>
                <a:spcPct val="0"/>
              </a:spcAft>
              <a:defRPr sz="1200">
                <a:solidFill>
                  <a:schemeClr val="tx1"/>
                </a:solidFill>
                <a:latin typeface="Calibri" panose="020F0502020204030204" pitchFamily="34" charset="0"/>
              </a:defRPr>
            </a:lvl7pPr>
            <a:lvl8pPr marL="3426089" indent="-228406" eaLnBrk="0" fontAlgn="base" hangingPunct="0">
              <a:spcBef>
                <a:spcPct val="30000"/>
              </a:spcBef>
              <a:spcAft>
                <a:spcPct val="0"/>
              </a:spcAft>
              <a:defRPr sz="1200">
                <a:solidFill>
                  <a:schemeClr val="tx1"/>
                </a:solidFill>
                <a:latin typeface="Calibri" panose="020F0502020204030204" pitchFamily="34" charset="0"/>
              </a:defRPr>
            </a:lvl8pPr>
            <a:lvl9pPr marL="3882901" indent="-22840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133DA7-9E2D-4B22-81EC-DA6117EED30A}" type="slidenum">
              <a:rPr lang="en-CA" altLang="en-US" smtClean="0"/>
              <a:pPr>
                <a:spcBef>
                  <a:spcPct val="0"/>
                </a:spcBef>
              </a:pPr>
              <a:t>13</a:t>
            </a:fld>
            <a:endParaRPr lang="en-CA" altLang="en-US" dirty="0"/>
          </a:p>
        </p:txBody>
      </p:sp>
    </p:spTree>
    <p:extLst>
      <p:ext uri="{BB962C8B-B14F-4D97-AF65-F5344CB8AC3E}">
        <p14:creationId xmlns:p14="http://schemas.microsoft.com/office/powerpoint/2010/main" val="244565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319" indent="-285507">
              <a:spcBef>
                <a:spcPct val="30000"/>
              </a:spcBef>
              <a:defRPr sz="1200">
                <a:solidFill>
                  <a:schemeClr val="tx1"/>
                </a:solidFill>
                <a:latin typeface="Calibri" panose="020F0502020204030204" pitchFamily="34" charset="0"/>
              </a:defRPr>
            </a:lvl2pPr>
            <a:lvl3pPr marL="1142030" indent="-228406">
              <a:spcBef>
                <a:spcPct val="30000"/>
              </a:spcBef>
              <a:defRPr sz="1200">
                <a:solidFill>
                  <a:schemeClr val="tx1"/>
                </a:solidFill>
                <a:latin typeface="Calibri" panose="020F0502020204030204" pitchFamily="34" charset="0"/>
              </a:defRPr>
            </a:lvl3pPr>
            <a:lvl4pPr marL="1598842" indent="-228406">
              <a:spcBef>
                <a:spcPct val="30000"/>
              </a:spcBef>
              <a:defRPr sz="1200">
                <a:solidFill>
                  <a:schemeClr val="tx1"/>
                </a:solidFill>
                <a:latin typeface="Calibri" panose="020F0502020204030204" pitchFamily="34" charset="0"/>
              </a:defRPr>
            </a:lvl4pPr>
            <a:lvl5pPr marL="2055653" indent="-228406">
              <a:spcBef>
                <a:spcPct val="30000"/>
              </a:spcBef>
              <a:defRPr sz="1200">
                <a:solidFill>
                  <a:schemeClr val="tx1"/>
                </a:solidFill>
                <a:latin typeface="Calibri" panose="020F0502020204030204" pitchFamily="34" charset="0"/>
              </a:defRPr>
            </a:lvl5pPr>
            <a:lvl6pPr marL="2512466" indent="-228406" eaLnBrk="0" fontAlgn="base" hangingPunct="0">
              <a:spcBef>
                <a:spcPct val="30000"/>
              </a:spcBef>
              <a:spcAft>
                <a:spcPct val="0"/>
              </a:spcAft>
              <a:defRPr sz="1200">
                <a:solidFill>
                  <a:schemeClr val="tx1"/>
                </a:solidFill>
                <a:latin typeface="Calibri" panose="020F0502020204030204" pitchFamily="34" charset="0"/>
              </a:defRPr>
            </a:lvl6pPr>
            <a:lvl7pPr marL="2969278" indent="-228406" eaLnBrk="0" fontAlgn="base" hangingPunct="0">
              <a:spcBef>
                <a:spcPct val="30000"/>
              </a:spcBef>
              <a:spcAft>
                <a:spcPct val="0"/>
              </a:spcAft>
              <a:defRPr sz="1200">
                <a:solidFill>
                  <a:schemeClr val="tx1"/>
                </a:solidFill>
                <a:latin typeface="Calibri" panose="020F0502020204030204" pitchFamily="34" charset="0"/>
              </a:defRPr>
            </a:lvl7pPr>
            <a:lvl8pPr marL="3426089" indent="-228406" eaLnBrk="0" fontAlgn="base" hangingPunct="0">
              <a:spcBef>
                <a:spcPct val="30000"/>
              </a:spcBef>
              <a:spcAft>
                <a:spcPct val="0"/>
              </a:spcAft>
              <a:defRPr sz="1200">
                <a:solidFill>
                  <a:schemeClr val="tx1"/>
                </a:solidFill>
                <a:latin typeface="Calibri" panose="020F0502020204030204" pitchFamily="34" charset="0"/>
              </a:defRPr>
            </a:lvl8pPr>
            <a:lvl9pPr marL="3882901" indent="-22840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FACBEC-EEAC-4653-9BB3-D6C6B4941811}" type="slidenum">
              <a:rPr lang="en-CA" altLang="en-US" smtClean="0"/>
              <a:pPr>
                <a:spcBef>
                  <a:spcPct val="0"/>
                </a:spcBef>
              </a:pPr>
              <a:t>14</a:t>
            </a:fld>
            <a:endParaRPr lang="en-CA" altLang="en-US" dirty="0"/>
          </a:p>
        </p:txBody>
      </p:sp>
    </p:spTree>
    <p:extLst>
      <p:ext uri="{BB962C8B-B14F-4D97-AF65-F5344CB8AC3E}">
        <p14:creationId xmlns:p14="http://schemas.microsoft.com/office/powerpoint/2010/main" val="70386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19" indent="-285507">
              <a:defRPr>
                <a:solidFill>
                  <a:schemeClr val="tx1"/>
                </a:solidFill>
                <a:latin typeface="Arial" panose="020B0604020202020204" pitchFamily="34" charset="0"/>
                <a:cs typeface="Arial" panose="020B0604020202020204" pitchFamily="34" charset="0"/>
              </a:defRPr>
            </a:lvl2pPr>
            <a:lvl3pPr marL="1142030" indent="-228406">
              <a:defRPr>
                <a:solidFill>
                  <a:schemeClr val="tx1"/>
                </a:solidFill>
                <a:latin typeface="Arial" panose="020B0604020202020204" pitchFamily="34" charset="0"/>
                <a:cs typeface="Arial" panose="020B0604020202020204" pitchFamily="34" charset="0"/>
              </a:defRPr>
            </a:lvl3pPr>
            <a:lvl4pPr marL="1598842" indent="-228406">
              <a:defRPr>
                <a:solidFill>
                  <a:schemeClr val="tx1"/>
                </a:solidFill>
                <a:latin typeface="Arial" panose="020B0604020202020204" pitchFamily="34" charset="0"/>
                <a:cs typeface="Arial" panose="020B0604020202020204" pitchFamily="34" charset="0"/>
              </a:defRPr>
            </a:lvl4pPr>
            <a:lvl5pPr marL="2055653" indent="-228406">
              <a:defRPr>
                <a:solidFill>
                  <a:schemeClr val="tx1"/>
                </a:solidFill>
                <a:latin typeface="Arial" panose="020B0604020202020204" pitchFamily="34" charset="0"/>
                <a:cs typeface="Arial" panose="020B0604020202020204" pitchFamily="34" charset="0"/>
              </a:defRPr>
            </a:lvl5pPr>
            <a:lvl6pPr marL="2512466"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278"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089"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2901"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0562F9-6A49-4ACB-A02C-8E3BA08D515F}" type="slidenum">
              <a:rPr lang="en-CA" altLang="en-US" smtClean="0">
                <a:latin typeface="Calibri" panose="020F0502020204030204" pitchFamily="34" charset="0"/>
              </a:rPr>
              <a:pPr/>
              <a:t>15</a:t>
            </a:fld>
            <a:endParaRPr lang="en-CA" altLang="en-US" dirty="0">
              <a:latin typeface="Calibri" panose="020F0502020204030204" pitchFamily="34" charset="0"/>
            </a:endParaRPr>
          </a:p>
        </p:txBody>
      </p:sp>
    </p:spTree>
    <p:extLst>
      <p:ext uri="{BB962C8B-B14F-4D97-AF65-F5344CB8AC3E}">
        <p14:creationId xmlns:p14="http://schemas.microsoft.com/office/powerpoint/2010/main" val="3925491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6B68094D-F29B-4207-BAC6-B360657C35EF}" type="slidenum">
              <a:rPr lang="en-CA" altLang="en-US" smtClean="0"/>
              <a:pPr>
                <a:defRPr/>
              </a:pPr>
              <a:t>16</a:t>
            </a:fld>
            <a:endParaRPr lang="en-CA" altLang="en-US" dirty="0"/>
          </a:p>
        </p:txBody>
      </p:sp>
    </p:spTree>
    <p:extLst>
      <p:ext uri="{BB962C8B-B14F-4D97-AF65-F5344CB8AC3E}">
        <p14:creationId xmlns:p14="http://schemas.microsoft.com/office/powerpoint/2010/main" val="238110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13623">
              <a:defRPr/>
            </a:pPr>
            <a:endParaRPr lang="en-CA" altLang="en-US" b="1" baseline="0"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19" indent="-285507">
              <a:defRPr>
                <a:solidFill>
                  <a:schemeClr val="tx1"/>
                </a:solidFill>
                <a:latin typeface="Arial" panose="020B0604020202020204" pitchFamily="34" charset="0"/>
                <a:cs typeface="Arial" panose="020B0604020202020204" pitchFamily="34" charset="0"/>
              </a:defRPr>
            </a:lvl2pPr>
            <a:lvl3pPr marL="1142030" indent="-228406">
              <a:defRPr>
                <a:solidFill>
                  <a:schemeClr val="tx1"/>
                </a:solidFill>
                <a:latin typeface="Arial" panose="020B0604020202020204" pitchFamily="34" charset="0"/>
                <a:cs typeface="Arial" panose="020B0604020202020204" pitchFamily="34" charset="0"/>
              </a:defRPr>
            </a:lvl3pPr>
            <a:lvl4pPr marL="1598842" indent="-228406">
              <a:defRPr>
                <a:solidFill>
                  <a:schemeClr val="tx1"/>
                </a:solidFill>
                <a:latin typeface="Arial" panose="020B0604020202020204" pitchFamily="34" charset="0"/>
                <a:cs typeface="Arial" panose="020B0604020202020204" pitchFamily="34" charset="0"/>
              </a:defRPr>
            </a:lvl4pPr>
            <a:lvl5pPr marL="2055653" indent="-228406">
              <a:defRPr>
                <a:solidFill>
                  <a:schemeClr val="tx1"/>
                </a:solidFill>
                <a:latin typeface="Arial" panose="020B0604020202020204" pitchFamily="34" charset="0"/>
                <a:cs typeface="Arial" panose="020B0604020202020204" pitchFamily="34" charset="0"/>
              </a:defRPr>
            </a:lvl5pPr>
            <a:lvl6pPr marL="2512466"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278"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089"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2901"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928319-C6CB-4C99-A13D-4A23654EA9FA}" type="slidenum">
              <a:rPr lang="en-CA" altLang="en-US" smtClean="0">
                <a:latin typeface="Calibri" panose="020F0502020204030204" pitchFamily="34" charset="0"/>
              </a:rPr>
              <a:pPr/>
              <a:t>17</a:t>
            </a:fld>
            <a:endParaRPr lang="en-CA" altLang="en-US" dirty="0">
              <a:latin typeface="Calibri" panose="020F0502020204030204" pitchFamily="34" charset="0"/>
            </a:endParaRPr>
          </a:p>
        </p:txBody>
      </p:sp>
    </p:spTree>
    <p:extLst>
      <p:ext uri="{BB962C8B-B14F-4D97-AF65-F5344CB8AC3E}">
        <p14:creationId xmlns:p14="http://schemas.microsoft.com/office/powerpoint/2010/main" val="3532141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055653" lvl="4" indent="-228406" eaLnBrk="1" hangingPunct="1">
              <a:spcBef>
                <a:spcPct val="0"/>
              </a:spcBef>
              <a:buFontTx/>
              <a:buChar char="•"/>
            </a:pP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19" indent="-285507">
              <a:defRPr>
                <a:solidFill>
                  <a:schemeClr val="tx1"/>
                </a:solidFill>
                <a:latin typeface="Arial" panose="020B0604020202020204" pitchFamily="34" charset="0"/>
                <a:cs typeface="Arial" panose="020B0604020202020204" pitchFamily="34" charset="0"/>
              </a:defRPr>
            </a:lvl2pPr>
            <a:lvl3pPr marL="1142030" indent="-228406">
              <a:defRPr>
                <a:solidFill>
                  <a:schemeClr val="tx1"/>
                </a:solidFill>
                <a:latin typeface="Arial" panose="020B0604020202020204" pitchFamily="34" charset="0"/>
                <a:cs typeface="Arial" panose="020B0604020202020204" pitchFamily="34" charset="0"/>
              </a:defRPr>
            </a:lvl3pPr>
            <a:lvl4pPr marL="1598842" indent="-228406">
              <a:defRPr>
                <a:solidFill>
                  <a:schemeClr val="tx1"/>
                </a:solidFill>
                <a:latin typeface="Arial" panose="020B0604020202020204" pitchFamily="34" charset="0"/>
                <a:cs typeface="Arial" panose="020B0604020202020204" pitchFamily="34" charset="0"/>
              </a:defRPr>
            </a:lvl4pPr>
            <a:lvl5pPr marL="2055653" indent="-228406">
              <a:defRPr>
                <a:solidFill>
                  <a:schemeClr val="tx1"/>
                </a:solidFill>
                <a:latin typeface="Arial" panose="020B0604020202020204" pitchFamily="34" charset="0"/>
                <a:cs typeface="Arial" panose="020B0604020202020204" pitchFamily="34" charset="0"/>
              </a:defRPr>
            </a:lvl5pPr>
            <a:lvl6pPr marL="2512466"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278"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089"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2901"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C353EB-A4DE-4233-BBC5-63A4EB35E373}" type="slidenum">
              <a:rPr lang="en-CA" altLang="en-US" smtClean="0">
                <a:latin typeface="Calibri" panose="020F0502020204030204" pitchFamily="34" charset="0"/>
              </a:rPr>
              <a:pPr/>
              <a:t>18</a:t>
            </a:fld>
            <a:endParaRPr lang="en-CA" altLang="en-US" dirty="0">
              <a:latin typeface="Calibri" panose="020F0502020204030204" pitchFamily="34" charset="0"/>
            </a:endParaRPr>
          </a:p>
        </p:txBody>
      </p:sp>
    </p:spTree>
    <p:extLst>
      <p:ext uri="{BB962C8B-B14F-4D97-AF65-F5344CB8AC3E}">
        <p14:creationId xmlns:p14="http://schemas.microsoft.com/office/powerpoint/2010/main" val="47669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19" indent="-285507">
              <a:defRPr>
                <a:solidFill>
                  <a:schemeClr val="tx1"/>
                </a:solidFill>
                <a:latin typeface="Arial" panose="020B0604020202020204" pitchFamily="34" charset="0"/>
                <a:cs typeface="Arial" panose="020B0604020202020204" pitchFamily="34" charset="0"/>
              </a:defRPr>
            </a:lvl2pPr>
            <a:lvl3pPr marL="1142030" indent="-228406">
              <a:defRPr>
                <a:solidFill>
                  <a:schemeClr val="tx1"/>
                </a:solidFill>
                <a:latin typeface="Arial" panose="020B0604020202020204" pitchFamily="34" charset="0"/>
                <a:cs typeface="Arial" panose="020B0604020202020204" pitchFamily="34" charset="0"/>
              </a:defRPr>
            </a:lvl3pPr>
            <a:lvl4pPr marL="1598842" indent="-228406">
              <a:defRPr>
                <a:solidFill>
                  <a:schemeClr val="tx1"/>
                </a:solidFill>
                <a:latin typeface="Arial" panose="020B0604020202020204" pitchFamily="34" charset="0"/>
                <a:cs typeface="Arial" panose="020B0604020202020204" pitchFamily="34" charset="0"/>
              </a:defRPr>
            </a:lvl4pPr>
            <a:lvl5pPr marL="2055653" indent="-228406">
              <a:defRPr>
                <a:solidFill>
                  <a:schemeClr val="tx1"/>
                </a:solidFill>
                <a:latin typeface="Arial" panose="020B0604020202020204" pitchFamily="34" charset="0"/>
                <a:cs typeface="Arial" panose="020B0604020202020204" pitchFamily="34" charset="0"/>
              </a:defRPr>
            </a:lvl5pPr>
            <a:lvl6pPr marL="2512466"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278"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089"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2901"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683CC6-D240-4E26-AAEB-E8571E104571}" type="slidenum">
              <a:rPr lang="en-US" altLang="en-US" smtClean="0">
                <a:latin typeface="Calibri" panose="020F0502020204030204" pitchFamily="34" charset="0"/>
              </a:rPr>
              <a:pPr/>
              <a:t>19</a:t>
            </a:fld>
            <a:endParaRPr lang="en-US" altLang="en-US" dirty="0">
              <a:latin typeface="Calibri" panose="020F050202020403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90000"/>
              </a:lnSpc>
            </a:pPr>
            <a:endParaRPr lang="en-CA" altLang="en-US" baseline="0" dirty="0"/>
          </a:p>
        </p:txBody>
      </p:sp>
    </p:spTree>
    <p:extLst>
      <p:ext uri="{BB962C8B-B14F-4D97-AF65-F5344CB8AC3E}">
        <p14:creationId xmlns:p14="http://schemas.microsoft.com/office/powerpoint/2010/main" val="136995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B68094D-F29B-4207-BAC6-B360657C35EF}" type="slidenum">
              <a:rPr lang="en-CA" altLang="en-US" smtClean="0"/>
              <a:pPr>
                <a:defRPr/>
              </a:pPr>
              <a:t>2</a:t>
            </a:fld>
            <a:endParaRPr lang="en-CA" altLang="en-US" dirty="0"/>
          </a:p>
        </p:txBody>
      </p:sp>
    </p:spTree>
    <p:extLst>
      <p:ext uri="{BB962C8B-B14F-4D97-AF65-F5344CB8AC3E}">
        <p14:creationId xmlns:p14="http://schemas.microsoft.com/office/powerpoint/2010/main" val="33162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88515EC-B728-4C94-8F3E-70CF90793FD6}" type="slidenum">
              <a:rPr lang="en-CA" smtClean="0"/>
              <a:pPr>
                <a:defRPr/>
              </a:pPr>
              <a:t>20</a:t>
            </a:fld>
            <a:endParaRPr lang="en-CA" dirty="0"/>
          </a:p>
        </p:txBody>
      </p:sp>
    </p:spTree>
    <p:extLst>
      <p:ext uri="{BB962C8B-B14F-4D97-AF65-F5344CB8AC3E}">
        <p14:creationId xmlns:p14="http://schemas.microsoft.com/office/powerpoint/2010/main" val="177294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https://www.cbc.ca/news/canada/hamilton/chedoke-creek-spill-guilty-plea-fine-1.6912880</a:t>
            </a:r>
          </a:p>
          <a:p>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853" indent="-287636">
              <a:spcBef>
                <a:spcPct val="30000"/>
              </a:spcBef>
              <a:defRPr sz="1200">
                <a:solidFill>
                  <a:schemeClr val="tx1"/>
                </a:solidFill>
                <a:latin typeface="Calibri" panose="020F0502020204030204" pitchFamily="34" charset="0"/>
              </a:defRPr>
            </a:lvl2pPr>
            <a:lvl3pPr marL="1150544" indent="-230109">
              <a:spcBef>
                <a:spcPct val="30000"/>
              </a:spcBef>
              <a:defRPr sz="1200">
                <a:solidFill>
                  <a:schemeClr val="tx1"/>
                </a:solidFill>
                <a:latin typeface="Calibri" panose="020F0502020204030204" pitchFamily="34" charset="0"/>
              </a:defRPr>
            </a:lvl3pPr>
            <a:lvl4pPr marL="1610761" indent="-230109">
              <a:spcBef>
                <a:spcPct val="30000"/>
              </a:spcBef>
              <a:defRPr sz="1200">
                <a:solidFill>
                  <a:schemeClr val="tx1"/>
                </a:solidFill>
                <a:latin typeface="Calibri" panose="020F0502020204030204" pitchFamily="34" charset="0"/>
              </a:defRPr>
            </a:lvl4pPr>
            <a:lvl5pPr marL="2070979" indent="-230109">
              <a:spcBef>
                <a:spcPct val="30000"/>
              </a:spcBef>
              <a:defRPr sz="1200">
                <a:solidFill>
                  <a:schemeClr val="tx1"/>
                </a:solidFill>
                <a:latin typeface="Calibri" panose="020F0502020204030204" pitchFamily="34" charset="0"/>
              </a:defRPr>
            </a:lvl5pPr>
            <a:lvl6pPr marL="2531196" indent="-230109" eaLnBrk="0" fontAlgn="base" hangingPunct="0">
              <a:spcBef>
                <a:spcPct val="30000"/>
              </a:spcBef>
              <a:spcAft>
                <a:spcPct val="0"/>
              </a:spcAft>
              <a:defRPr sz="1200">
                <a:solidFill>
                  <a:schemeClr val="tx1"/>
                </a:solidFill>
                <a:latin typeface="Calibri" panose="020F0502020204030204" pitchFamily="34" charset="0"/>
              </a:defRPr>
            </a:lvl6pPr>
            <a:lvl7pPr marL="2991414" indent="-230109" eaLnBrk="0" fontAlgn="base" hangingPunct="0">
              <a:spcBef>
                <a:spcPct val="30000"/>
              </a:spcBef>
              <a:spcAft>
                <a:spcPct val="0"/>
              </a:spcAft>
              <a:defRPr sz="1200">
                <a:solidFill>
                  <a:schemeClr val="tx1"/>
                </a:solidFill>
                <a:latin typeface="Calibri" panose="020F0502020204030204" pitchFamily="34" charset="0"/>
              </a:defRPr>
            </a:lvl7pPr>
            <a:lvl8pPr marL="3451631" indent="-230109" eaLnBrk="0" fontAlgn="base" hangingPunct="0">
              <a:spcBef>
                <a:spcPct val="30000"/>
              </a:spcBef>
              <a:spcAft>
                <a:spcPct val="0"/>
              </a:spcAft>
              <a:defRPr sz="1200">
                <a:solidFill>
                  <a:schemeClr val="tx1"/>
                </a:solidFill>
                <a:latin typeface="Calibri" panose="020F0502020204030204" pitchFamily="34" charset="0"/>
              </a:defRPr>
            </a:lvl8pPr>
            <a:lvl9pPr marL="3911849" indent="-23010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782D10-6C2E-46B2-A2F3-7EC92C229A39}" type="slidenum">
              <a:rPr lang="en-CA" altLang="en-US" sz="1300"/>
              <a:pPr>
                <a:spcBef>
                  <a:spcPct val="0"/>
                </a:spcBef>
              </a:pPr>
              <a:t>21</a:t>
            </a:fld>
            <a:endParaRPr lang="en-CA" altLang="en-US" sz="1300" dirty="0"/>
          </a:p>
        </p:txBody>
      </p:sp>
    </p:spTree>
    <p:extLst>
      <p:ext uri="{BB962C8B-B14F-4D97-AF65-F5344CB8AC3E}">
        <p14:creationId xmlns:p14="http://schemas.microsoft.com/office/powerpoint/2010/main" val="3424936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19" indent="-285507">
              <a:defRPr>
                <a:solidFill>
                  <a:schemeClr val="tx1"/>
                </a:solidFill>
                <a:latin typeface="Arial" panose="020B0604020202020204" pitchFamily="34" charset="0"/>
                <a:cs typeface="Arial" panose="020B0604020202020204" pitchFamily="34" charset="0"/>
              </a:defRPr>
            </a:lvl2pPr>
            <a:lvl3pPr marL="1142030" indent="-228406">
              <a:defRPr>
                <a:solidFill>
                  <a:schemeClr val="tx1"/>
                </a:solidFill>
                <a:latin typeface="Arial" panose="020B0604020202020204" pitchFamily="34" charset="0"/>
                <a:cs typeface="Arial" panose="020B0604020202020204" pitchFamily="34" charset="0"/>
              </a:defRPr>
            </a:lvl3pPr>
            <a:lvl4pPr marL="1598842" indent="-228406">
              <a:defRPr>
                <a:solidFill>
                  <a:schemeClr val="tx1"/>
                </a:solidFill>
                <a:latin typeface="Arial" panose="020B0604020202020204" pitchFamily="34" charset="0"/>
                <a:cs typeface="Arial" panose="020B0604020202020204" pitchFamily="34" charset="0"/>
              </a:defRPr>
            </a:lvl4pPr>
            <a:lvl5pPr marL="2055653" indent="-228406">
              <a:defRPr>
                <a:solidFill>
                  <a:schemeClr val="tx1"/>
                </a:solidFill>
                <a:latin typeface="Arial" panose="020B0604020202020204" pitchFamily="34" charset="0"/>
                <a:cs typeface="Arial" panose="020B0604020202020204" pitchFamily="34" charset="0"/>
              </a:defRPr>
            </a:lvl5pPr>
            <a:lvl6pPr marL="2512466"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278"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089"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2901"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0562F9-6A49-4ACB-A02C-8E3BA08D515F}" type="slidenum">
              <a:rPr lang="en-CA" altLang="en-US" smtClean="0">
                <a:latin typeface="Calibri" panose="020F0502020204030204" pitchFamily="34" charset="0"/>
              </a:rPr>
              <a:pPr/>
              <a:t>22</a:t>
            </a:fld>
            <a:endParaRPr lang="en-CA" altLang="en-US" dirty="0">
              <a:latin typeface="Calibri" panose="020F0502020204030204" pitchFamily="34" charset="0"/>
            </a:endParaRPr>
          </a:p>
        </p:txBody>
      </p:sp>
    </p:spTree>
    <p:extLst>
      <p:ext uri="{BB962C8B-B14F-4D97-AF65-F5344CB8AC3E}">
        <p14:creationId xmlns:p14="http://schemas.microsoft.com/office/powerpoint/2010/main" val="2441704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https://www.canada.ca/en/environment-climate-change/services/environmental-enforcement/notifications/teck-metals-ordered-pay-fine-unlawful-deposit-effluent-columbia-river.html</a:t>
            </a:r>
          </a:p>
          <a:p>
            <a:endParaRPr lang="en-US" dirty="0"/>
          </a:p>
        </p:txBody>
      </p:sp>
      <p:sp>
        <p:nvSpPr>
          <p:cNvPr id="4" name="Slide Number Placeholder 3"/>
          <p:cNvSpPr>
            <a:spLocks noGrp="1"/>
          </p:cNvSpPr>
          <p:nvPr>
            <p:ph type="sldNum" sz="quarter" idx="5"/>
          </p:nvPr>
        </p:nvSpPr>
        <p:spPr/>
        <p:txBody>
          <a:bodyPr/>
          <a:lstStyle/>
          <a:p>
            <a:pPr>
              <a:defRPr/>
            </a:pPr>
            <a:fld id="{6B68094D-F29B-4207-BAC6-B360657C35EF}" type="slidenum">
              <a:rPr lang="en-CA" altLang="en-US" smtClean="0"/>
              <a:pPr>
                <a:defRPr/>
              </a:pPr>
              <a:t>23</a:t>
            </a:fld>
            <a:endParaRPr lang="en-CA" altLang="en-US" dirty="0"/>
          </a:p>
        </p:txBody>
      </p:sp>
    </p:spTree>
    <p:extLst>
      <p:ext uri="{BB962C8B-B14F-4D97-AF65-F5344CB8AC3E}">
        <p14:creationId xmlns:p14="http://schemas.microsoft.com/office/powerpoint/2010/main" val="4287865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68094D-F29B-4207-BAC6-B360657C35EF}" type="slidenum">
              <a:rPr lang="en-CA" altLang="en-US" smtClean="0"/>
              <a:pPr>
                <a:defRPr/>
              </a:pPr>
              <a:t>24</a:t>
            </a:fld>
            <a:endParaRPr lang="en-CA" altLang="en-US" dirty="0"/>
          </a:p>
        </p:txBody>
      </p:sp>
    </p:spTree>
    <p:extLst>
      <p:ext uri="{BB962C8B-B14F-4D97-AF65-F5344CB8AC3E}">
        <p14:creationId xmlns:p14="http://schemas.microsoft.com/office/powerpoint/2010/main" val="1702628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https://www.canada.ca/en/environment-climate-change/news/2023/12/canadian-kraft-paper-industries-limited-fined-1-million-for-unlawful-deposit-of-effluent-into-the-saskatchewan-river.html</a:t>
            </a:r>
          </a:p>
        </p:txBody>
      </p:sp>
      <p:sp>
        <p:nvSpPr>
          <p:cNvPr id="4" name="Slide Number Placeholder 3"/>
          <p:cNvSpPr>
            <a:spLocks noGrp="1"/>
          </p:cNvSpPr>
          <p:nvPr>
            <p:ph type="sldNum" sz="quarter" idx="5"/>
          </p:nvPr>
        </p:nvSpPr>
        <p:spPr/>
        <p:txBody>
          <a:bodyPr/>
          <a:lstStyle/>
          <a:p>
            <a:pPr>
              <a:defRPr/>
            </a:pPr>
            <a:fld id="{6B68094D-F29B-4207-BAC6-B360657C35EF}" type="slidenum">
              <a:rPr lang="en-CA" altLang="en-US" smtClean="0"/>
              <a:pPr>
                <a:defRPr/>
              </a:pPr>
              <a:t>25</a:t>
            </a:fld>
            <a:endParaRPr lang="en-CA" altLang="en-US" dirty="0"/>
          </a:p>
        </p:txBody>
      </p:sp>
    </p:spTree>
    <p:extLst>
      <p:ext uri="{BB962C8B-B14F-4D97-AF65-F5344CB8AC3E}">
        <p14:creationId xmlns:p14="http://schemas.microsoft.com/office/powerpoint/2010/main" val="3413468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68094D-F29B-4207-BAC6-B360657C35EF}" type="slidenum">
              <a:rPr lang="en-CA" altLang="en-US" smtClean="0"/>
              <a:pPr>
                <a:defRPr/>
              </a:pPr>
              <a:t>26</a:t>
            </a:fld>
            <a:endParaRPr lang="en-CA" altLang="en-US" dirty="0"/>
          </a:p>
        </p:txBody>
      </p:sp>
    </p:spTree>
    <p:extLst>
      <p:ext uri="{BB962C8B-B14F-4D97-AF65-F5344CB8AC3E}">
        <p14:creationId xmlns:p14="http://schemas.microsoft.com/office/powerpoint/2010/main" val="3611593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4" name="Slide Number Placeholder 3"/>
          <p:cNvSpPr>
            <a:spLocks noGrp="1"/>
          </p:cNvSpPr>
          <p:nvPr>
            <p:ph type="sldNum" sz="quarter" idx="5"/>
          </p:nvPr>
        </p:nvSpPr>
        <p:spPr/>
        <p:txBody>
          <a:bodyPr/>
          <a:lstStyle/>
          <a:p>
            <a:pPr>
              <a:defRPr/>
            </a:pPr>
            <a:fld id="{4F58AACC-9055-4C11-985A-2BE4AA058C25}" type="slidenum">
              <a:rPr lang="en-CA" smtClean="0"/>
              <a:pPr>
                <a:defRPr/>
              </a:pPr>
              <a:t>27</a:t>
            </a:fld>
            <a:endParaRPr lang="en-CA" dirty="0"/>
          </a:p>
        </p:txBody>
      </p:sp>
    </p:spTree>
    <p:extLst>
      <p:ext uri="{BB962C8B-B14F-4D97-AF65-F5344CB8AC3E}">
        <p14:creationId xmlns:p14="http://schemas.microsoft.com/office/powerpoint/2010/main" val="341911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7853" indent="-287636">
              <a:spcBef>
                <a:spcPct val="30000"/>
              </a:spcBef>
              <a:defRPr sz="1200">
                <a:solidFill>
                  <a:schemeClr val="tx1"/>
                </a:solidFill>
                <a:latin typeface="Calibri" pitchFamily="34" charset="0"/>
              </a:defRPr>
            </a:lvl2pPr>
            <a:lvl3pPr marL="1150544" indent="-230109">
              <a:spcBef>
                <a:spcPct val="30000"/>
              </a:spcBef>
              <a:defRPr sz="1200">
                <a:solidFill>
                  <a:schemeClr val="tx1"/>
                </a:solidFill>
                <a:latin typeface="Calibri" pitchFamily="34" charset="0"/>
              </a:defRPr>
            </a:lvl3pPr>
            <a:lvl4pPr marL="1610761" indent="-230109">
              <a:spcBef>
                <a:spcPct val="30000"/>
              </a:spcBef>
              <a:defRPr sz="1200">
                <a:solidFill>
                  <a:schemeClr val="tx1"/>
                </a:solidFill>
                <a:latin typeface="Calibri" pitchFamily="34" charset="0"/>
              </a:defRPr>
            </a:lvl4pPr>
            <a:lvl5pPr marL="2070979" indent="-230109">
              <a:spcBef>
                <a:spcPct val="30000"/>
              </a:spcBef>
              <a:defRPr sz="1200">
                <a:solidFill>
                  <a:schemeClr val="tx1"/>
                </a:solidFill>
                <a:latin typeface="Calibri" pitchFamily="34" charset="0"/>
              </a:defRPr>
            </a:lvl5pPr>
            <a:lvl6pPr marL="2531196" indent="-230109" eaLnBrk="0" fontAlgn="base" hangingPunct="0">
              <a:spcBef>
                <a:spcPct val="30000"/>
              </a:spcBef>
              <a:spcAft>
                <a:spcPct val="0"/>
              </a:spcAft>
              <a:defRPr sz="1200">
                <a:solidFill>
                  <a:schemeClr val="tx1"/>
                </a:solidFill>
                <a:latin typeface="Calibri" pitchFamily="34" charset="0"/>
              </a:defRPr>
            </a:lvl6pPr>
            <a:lvl7pPr marL="2991414" indent="-230109" eaLnBrk="0" fontAlgn="base" hangingPunct="0">
              <a:spcBef>
                <a:spcPct val="30000"/>
              </a:spcBef>
              <a:spcAft>
                <a:spcPct val="0"/>
              </a:spcAft>
              <a:defRPr sz="1200">
                <a:solidFill>
                  <a:schemeClr val="tx1"/>
                </a:solidFill>
                <a:latin typeface="Calibri" pitchFamily="34" charset="0"/>
              </a:defRPr>
            </a:lvl7pPr>
            <a:lvl8pPr marL="3451631" indent="-230109" eaLnBrk="0" fontAlgn="base" hangingPunct="0">
              <a:spcBef>
                <a:spcPct val="30000"/>
              </a:spcBef>
              <a:spcAft>
                <a:spcPct val="0"/>
              </a:spcAft>
              <a:defRPr sz="1200">
                <a:solidFill>
                  <a:schemeClr val="tx1"/>
                </a:solidFill>
                <a:latin typeface="Calibri" pitchFamily="34" charset="0"/>
              </a:defRPr>
            </a:lvl8pPr>
            <a:lvl9pPr marL="3911849" indent="-230109" eaLnBrk="0" fontAlgn="base" hangingPunct="0">
              <a:spcBef>
                <a:spcPct val="30000"/>
              </a:spcBef>
              <a:spcAft>
                <a:spcPct val="0"/>
              </a:spcAft>
              <a:defRPr sz="1200">
                <a:solidFill>
                  <a:schemeClr val="tx1"/>
                </a:solidFill>
                <a:latin typeface="Calibri" pitchFamily="34" charset="0"/>
              </a:defRPr>
            </a:lvl9pPr>
          </a:lstStyle>
          <a:p>
            <a:pPr>
              <a:spcBef>
                <a:spcPct val="0"/>
              </a:spcBef>
            </a:pPr>
            <a:fld id="{DFEAA10D-FFC3-453C-9C77-6DD713904871}" type="slidenum">
              <a:rPr lang="en-CA" altLang="en-US"/>
              <a:pPr>
                <a:spcBef>
                  <a:spcPct val="0"/>
                </a:spcBef>
              </a:pPr>
              <a:t>28</a:t>
            </a:fld>
            <a:endParaRPr lang="en-CA" altLang="en-US" dirty="0"/>
          </a:p>
        </p:txBody>
      </p:sp>
    </p:spTree>
    <p:extLst>
      <p:ext uri="{BB962C8B-B14F-4D97-AF65-F5344CB8AC3E}">
        <p14:creationId xmlns:p14="http://schemas.microsoft.com/office/powerpoint/2010/main" val="332153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19" indent="-285507">
              <a:defRPr>
                <a:solidFill>
                  <a:schemeClr val="tx1"/>
                </a:solidFill>
                <a:latin typeface="Arial" panose="020B0604020202020204" pitchFamily="34" charset="0"/>
                <a:cs typeface="Arial" panose="020B0604020202020204" pitchFamily="34" charset="0"/>
              </a:defRPr>
            </a:lvl2pPr>
            <a:lvl3pPr marL="1142030" indent="-228406">
              <a:defRPr>
                <a:solidFill>
                  <a:schemeClr val="tx1"/>
                </a:solidFill>
                <a:latin typeface="Arial" panose="020B0604020202020204" pitchFamily="34" charset="0"/>
                <a:cs typeface="Arial" panose="020B0604020202020204" pitchFamily="34" charset="0"/>
              </a:defRPr>
            </a:lvl3pPr>
            <a:lvl4pPr marL="1598842" indent="-228406">
              <a:defRPr>
                <a:solidFill>
                  <a:schemeClr val="tx1"/>
                </a:solidFill>
                <a:latin typeface="Arial" panose="020B0604020202020204" pitchFamily="34" charset="0"/>
                <a:cs typeface="Arial" panose="020B0604020202020204" pitchFamily="34" charset="0"/>
              </a:defRPr>
            </a:lvl4pPr>
            <a:lvl5pPr marL="2055653" indent="-228406">
              <a:defRPr>
                <a:solidFill>
                  <a:schemeClr val="tx1"/>
                </a:solidFill>
                <a:latin typeface="Arial" panose="020B0604020202020204" pitchFamily="34" charset="0"/>
                <a:cs typeface="Arial" panose="020B0604020202020204" pitchFamily="34" charset="0"/>
              </a:defRPr>
            </a:lvl5pPr>
            <a:lvl6pPr marL="2512466"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278"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089"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2901"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0A3C7B-469F-4371-B6BA-D6ACF488C7F7}" type="slidenum">
              <a:rPr lang="en-CA" altLang="en-US" smtClean="0">
                <a:latin typeface="Calibri" panose="020F0502020204030204" pitchFamily="34" charset="0"/>
              </a:rPr>
              <a:pPr/>
              <a:t>3</a:t>
            </a:fld>
            <a:endParaRPr lang="en-CA" altLang="en-US" dirty="0">
              <a:latin typeface="Calibri" panose="020F0502020204030204" pitchFamily="34" charset="0"/>
            </a:endParaRPr>
          </a:p>
        </p:txBody>
      </p:sp>
    </p:spTree>
    <p:extLst>
      <p:ext uri="{BB962C8B-B14F-4D97-AF65-F5344CB8AC3E}">
        <p14:creationId xmlns:p14="http://schemas.microsoft.com/office/powerpoint/2010/main" val="26043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19" indent="-285507">
              <a:defRPr>
                <a:solidFill>
                  <a:schemeClr val="tx1"/>
                </a:solidFill>
                <a:latin typeface="Arial" panose="020B0604020202020204" pitchFamily="34" charset="0"/>
                <a:cs typeface="Arial" panose="020B0604020202020204" pitchFamily="34" charset="0"/>
              </a:defRPr>
            </a:lvl2pPr>
            <a:lvl3pPr marL="1142030" indent="-228406">
              <a:defRPr>
                <a:solidFill>
                  <a:schemeClr val="tx1"/>
                </a:solidFill>
                <a:latin typeface="Arial" panose="020B0604020202020204" pitchFamily="34" charset="0"/>
                <a:cs typeface="Arial" panose="020B0604020202020204" pitchFamily="34" charset="0"/>
              </a:defRPr>
            </a:lvl3pPr>
            <a:lvl4pPr marL="1598842" indent="-228406">
              <a:defRPr>
                <a:solidFill>
                  <a:schemeClr val="tx1"/>
                </a:solidFill>
                <a:latin typeface="Arial" panose="020B0604020202020204" pitchFamily="34" charset="0"/>
                <a:cs typeface="Arial" panose="020B0604020202020204" pitchFamily="34" charset="0"/>
              </a:defRPr>
            </a:lvl4pPr>
            <a:lvl5pPr marL="2055653" indent="-228406">
              <a:defRPr>
                <a:solidFill>
                  <a:schemeClr val="tx1"/>
                </a:solidFill>
                <a:latin typeface="Arial" panose="020B0604020202020204" pitchFamily="34" charset="0"/>
                <a:cs typeface="Arial" panose="020B0604020202020204" pitchFamily="34" charset="0"/>
              </a:defRPr>
            </a:lvl5pPr>
            <a:lvl6pPr marL="2512466"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278"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089"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2901"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B32FA2-F2EF-4E25-B495-67722E8693E5}" type="slidenum">
              <a:rPr lang="en-CA" altLang="en-US" smtClean="0">
                <a:latin typeface="Calibri" panose="020F0502020204030204" pitchFamily="34" charset="0"/>
              </a:rPr>
              <a:pPr/>
              <a:t>4</a:t>
            </a:fld>
            <a:endParaRPr lang="en-CA" altLang="en-US" dirty="0">
              <a:latin typeface="Calibri" panose="020F0502020204030204" pitchFamily="34" charset="0"/>
            </a:endParaRPr>
          </a:p>
        </p:txBody>
      </p:sp>
    </p:spTree>
    <p:extLst>
      <p:ext uri="{BB962C8B-B14F-4D97-AF65-F5344CB8AC3E}">
        <p14:creationId xmlns:p14="http://schemas.microsoft.com/office/powerpoint/2010/main" val="22786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B68094D-F29B-4207-BAC6-B360657C35EF}" type="slidenum">
              <a:rPr lang="en-CA" altLang="en-US" smtClean="0"/>
              <a:pPr>
                <a:defRPr/>
              </a:pPr>
              <a:t>5</a:t>
            </a:fld>
            <a:endParaRPr lang="en-CA" altLang="en-US" dirty="0"/>
          </a:p>
        </p:txBody>
      </p:sp>
    </p:spTree>
    <p:extLst>
      <p:ext uri="{BB962C8B-B14F-4D97-AF65-F5344CB8AC3E}">
        <p14:creationId xmlns:p14="http://schemas.microsoft.com/office/powerpoint/2010/main" val="274258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19" indent="-285507">
              <a:defRPr>
                <a:solidFill>
                  <a:schemeClr val="tx1"/>
                </a:solidFill>
                <a:latin typeface="Arial" panose="020B0604020202020204" pitchFamily="34" charset="0"/>
                <a:cs typeface="Arial" panose="020B0604020202020204" pitchFamily="34" charset="0"/>
              </a:defRPr>
            </a:lvl2pPr>
            <a:lvl3pPr marL="1142030" indent="-228406">
              <a:defRPr>
                <a:solidFill>
                  <a:schemeClr val="tx1"/>
                </a:solidFill>
                <a:latin typeface="Arial" panose="020B0604020202020204" pitchFamily="34" charset="0"/>
                <a:cs typeface="Arial" panose="020B0604020202020204" pitchFamily="34" charset="0"/>
              </a:defRPr>
            </a:lvl3pPr>
            <a:lvl4pPr marL="1598842" indent="-228406">
              <a:defRPr>
                <a:solidFill>
                  <a:schemeClr val="tx1"/>
                </a:solidFill>
                <a:latin typeface="Arial" panose="020B0604020202020204" pitchFamily="34" charset="0"/>
                <a:cs typeface="Arial" panose="020B0604020202020204" pitchFamily="34" charset="0"/>
              </a:defRPr>
            </a:lvl4pPr>
            <a:lvl5pPr marL="2055653" indent="-228406">
              <a:defRPr>
                <a:solidFill>
                  <a:schemeClr val="tx1"/>
                </a:solidFill>
                <a:latin typeface="Arial" panose="020B0604020202020204" pitchFamily="34" charset="0"/>
                <a:cs typeface="Arial" panose="020B0604020202020204" pitchFamily="34" charset="0"/>
              </a:defRPr>
            </a:lvl5pPr>
            <a:lvl6pPr marL="2512466"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278"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089"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2901"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6E3AEB-F799-457E-98D4-71CD7D994C15}"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Tree>
    <p:extLst>
      <p:ext uri="{BB962C8B-B14F-4D97-AF65-F5344CB8AC3E}">
        <p14:creationId xmlns:p14="http://schemas.microsoft.com/office/powerpoint/2010/main" val="426434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19" indent="-285507">
              <a:defRPr>
                <a:solidFill>
                  <a:schemeClr val="tx1"/>
                </a:solidFill>
                <a:latin typeface="Arial" panose="020B0604020202020204" pitchFamily="34" charset="0"/>
                <a:cs typeface="Arial" panose="020B0604020202020204" pitchFamily="34" charset="0"/>
              </a:defRPr>
            </a:lvl2pPr>
            <a:lvl3pPr marL="1142030" indent="-228406">
              <a:defRPr>
                <a:solidFill>
                  <a:schemeClr val="tx1"/>
                </a:solidFill>
                <a:latin typeface="Arial" panose="020B0604020202020204" pitchFamily="34" charset="0"/>
                <a:cs typeface="Arial" panose="020B0604020202020204" pitchFamily="34" charset="0"/>
              </a:defRPr>
            </a:lvl3pPr>
            <a:lvl4pPr marL="1598842" indent="-228406">
              <a:defRPr>
                <a:solidFill>
                  <a:schemeClr val="tx1"/>
                </a:solidFill>
                <a:latin typeface="Arial" panose="020B0604020202020204" pitchFamily="34" charset="0"/>
                <a:cs typeface="Arial" panose="020B0604020202020204" pitchFamily="34" charset="0"/>
              </a:defRPr>
            </a:lvl4pPr>
            <a:lvl5pPr marL="2055653" indent="-228406">
              <a:defRPr>
                <a:solidFill>
                  <a:schemeClr val="tx1"/>
                </a:solidFill>
                <a:latin typeface="Arial" panose="020B0604020202020204" pitchFamily="34" charset="0"/>
                <a:cs typeface="Arial" panose="020B0604020202020204" pitchFamily="34" charset="0"/>
              </a:defRPr>
            </a:lvl5pPr>
            <a:lvl6pPr marL="2512466"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278"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089"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2901"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6E3AEB-F799-457E-98D4-71CD7D994C15}"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Tree>
    <p:extLst>
      <p:ext uri="{BB962C8B-B14F-4D97-AF65-F5344CB8AC3E}">
        <p14:creationId xmlns:p14="http://schemas.microsoft.com/office/powerpoint/2010/main" val="61698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319" indent="-285507">
              <a:defRPr>
                <a:solidFill>
                  <a:schemeClr val="tx1"/>
                </a:solidFill>
                <a:latin typeface="Arial" panose="020B0604020202020204" pitchFamily="34" charset="0"/>
                <a:cs typeface="Arial" panose="020B0604020202020204" pitchFamily="34" charset="0"/>
              </a:defRPr>
            </a:lvl2pPr>
            <a:lvl3pPr marL="1142030" indent="-228406">
              <a:defRPr>
                <a:solidFill>
                  <a:schemeClr val="tx1"/>
                </a:solidFill>
                <a:latin typeface="Arial" panose="020B0604020202020204" pitchFamily="34" charset="0"/>
                <a:cs typeface="Arial" panose="020B0604020202020204" pitchFamily="34" charset="0"/>
              </a:defRPr>
            </a:lvl3pPr>
            <a:lvl4pPr marL="1598842" indent="-228406">
              <a:defRPr>
                <a:solidFill>
                  <a:schemeClr val="tx1"/>
                </a:solidFill>
                <a:latin typeface="Arial" panose="020B0604020202020204" pitchFamily="34" charset="0"/>
                <a:cs typeface="Arial" panose="020B0604020202020204" pitchFamily="34" charset="0"/>
              </a:defRPr>
            </a:lvl4pPr>
            <a:lvl5pPr marL="2055653" indent="-228406">
              <a:defRPr>
                <a:solidFill>
                  <a:schemeClr val="tx1"/>
                </a:solidFill>
                <a:latin typeface="Arial" panose="020B0604020202020204" pitchFamily="34" charset="0"/>
                <a:cs typeface="Arial" panose="020B0604020202020204" pitchFamily="34" charset="0"/>
              </a:defRPr>
            </a:lvl5pPr>
            <a:lvl6pPr marL="2512466"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278"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089"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2901" indent="-2284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B01F12-E756-4B7B-8837-081F0CCB45CB}"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solidFill>
                <a:srgbClr val="FFFF00"/>
              </a:solidFill>
            </a:endParaRPr>
          </a:p>
        </p:txBody>
      </p:sp>
    </p:spTree>
    <p:extLst>
      <p:ext uri="{BB962C8B-B14F-4D97-AF65-F5344CB8AC3E}">
        <p14:creationId xmlns:p14="http://schemas.microsoft.com/office/powerpoint/2010/main" val="2068534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B68094D-F29B-4207-BAC6-B360657C35EF}" type="slidenum">
              <a:rPr lang="en-CA" altLang="en-US" smtClean="0"/>
              <a:pPr>
                <a:defRPr/>
              </a:pPr>
              <a:t>9</a:t>
            </a:fld>
            <a:endParaRPr lang="en-CA" altLang="en-US" dirty="0"/>
          </a:p>
        </p:txBody>
      </p:sp>
    </p:spTree>
    <p:extLst>
      <p:ext uri="{BB962C8B-B14F-4D97-AF65-F5344CB8AC3E}">
        <p14:creationId xmlns:p14="http://schemas.microsoft.com/office/powerpoint/2010/main" val="1808276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pic>
        <p:nvPicPr>
          <p:cNvPr id="4" name="Picture 9" descr="Willms&amp;Shier Graphic 2c PP.jpg"/>
          <p:cNvPicPr>
            <a:picLocks noChangeAspect="1"/>
          </p:cNvPicPr>
          <p:nvPr userDrawn="1"/>
        </p:nvPicPr>
        <p:blipFill>
          <a:blip r:embed="rId2" cstate="print"/>
          <a:srcRect l="37387" t="-44690" r="-37387" b="44690"/>
          <a:stretch>
            <a:fillRect/>
          </a:stretch>
        </p:blipFill>
        <p:spPr bwMode="auto">
          <a:xfrm>
            <a:off x="0" y="80962"/>
            <a:ext cx="6726238" cy="5062538"/>
          </a:xfrm>
          <a:prstGeom prst="rect">
            <a:avLst/>
          </a:prstGeom>
          <a:noFill/>
          <a:ln w="9525">
            <a:noFill/>
            <a:miter lim="800000"/>
            <a:headEnd/>
            <a:tailEnd/>
          </a:ln>
        </p:spPr>
      </p:pic>
      <p:cxnSp>
        <p:nvCxnSpPr>
          <p:cNvPr id="5" name="Straight Connector 9"/>
          <p:cNvCxnSpPr>
            <a:cxnSpLocks noChangeShapeType="1"/>
          </p:cNvCxnSpPr>
          <p:nvPr userDrawn="1"/>
        </p:nvCxnSpPr>
        <p:spPr bwMode="auto">
          <a:xfrm>
            <a:off x="1063625" y="970360"/>
            <a:ext cx="7132638" cy="1190"/>
          </a:xfrm>
          <a:prstGeom prst="line">
            <a:avLst/>
          </a:prstGeom>
          <a:noFill/>
          <a:ln w="9525" algn="ctr">
            <a:solidFill>
              <a:srgbClr val="4A7EBB"/>
            </a:solidFill>
            <a:round/>
            <a:headEnd/>
            <a:tailEnd/>
          </a:ln>
        </p:spPr>
      </p:cxnSp>
      <p:sp>
        <p:nvSpPr>
          <p:cNvPr id="2" name="Title 1"/>
          <p:cNvSpPr>
            <a:spLocks noGrp="1"/>
          </p:cNvSpPr>
          <p:nvPr>
            <p:ph type="title"/>
          </p:nvPr>
        </p:nvSpPr>
        <p:spPr>
          <a:xfrm>
            <a:off x="911540" y="57150"/>
            <a:ext cx="7315200" cy="857250"/>
          </a:xfrm>
        </p:spPr>
        <p:txBody>
          <a:bodyPr/>
          <a:lstStyle/>
          <a:p>
            <a:r>
              <a:rPr lang="en-US" dirty="0"/>
              <a:t>Click to edit Master title style</a:t>
            </a:r>
            <a:endParaRPr lang="en-CA" dirty="0"/>
          </a:p>
        </p:txBody>
      </p:sp>
      <p:sp>
        <p:nvSpPr>
          <p:cNvPr id="3" name="Content Placeholder 2"/>
          <p:cNvSpPr>
            <a:spLocks noGrp="1"/>
          </p:cNvSpPr>
          <p:nvPr>
            <p:ph idx="1"/>
          </p:nvPr>
        </p:nvSpPr>
        <p:spPr>
          <a:xfrm>
            <a:off x="911540" y="1200150"/>
            <a:ext cx="7315200" cy="3154680"/>
          </a:xfrm>
        </p:spPr>
        <p:txBody>
          <a:bodyPr/>
          <a:lstStyle>
            <a:lvl1pPr>
              <a:buSzPct val="110000"/>
              <a:defRPr/>
            </a:lvl1pPr>
            <a:lvl2pPr>
              <a:buFont typeface="Arial" pitchFamily="34" charset="0"/>
              <a:buChar char="•"/>
              <a:defRPr/>
            </a:lvl2pPr>
            <a:lvl3pPr>
              <a:buClr>
                <a:srgbClr val="336699"/>
              </a:buClr>
              <a:buSzPct val="70000"/>
              <a:buFont typeface="Courier New" pitchFamily="49" charset="0"/>
              <a:buChar char="o"/>
              <a:defRPr/>
            </a:lvl3pPr>
            <a:lvl4pPr>
              <a:buClr>
                <a:srgbClr val="336699"/>
              </a:buClr>
              <a:buSzPct val="70000"/>
              <a:buFont typeface="Courier New" pitchFamily="49" charset="0"/>
              <a:buChar char="o"/>
              <a:defRPr/>
            </a:lvl4pPr>
            <a:lvl5pPr>
              <a:buClr>
                <a:srgbClr val="336699"/>
              </a:buClr>
              <a:buSzPct val="70000"/>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Date Placeholder 3"/>
          <p:cNvSpPr>
            <a:spLocks noGrp="1"/>
          </p:cNvSpPr>
          <p:nvPr>
            <p:ph type="dt" sz="half" idx="10"/>
          </p:nvPr>
        </p:nvSpPr>
        <p:spPr/>
        <p:txBody>
          <a:bodyPr/>
          <a:lstStyle>
            <a:lvl1pPr>
              <a:defRPr/>
            </a:lvl1pPr>
          </a:lstStyle>
          <a:p>
            <a:pPr>
              <a:defRPr/>
            </a:pPr>
            <a:fld id="{8BDEF7E1-AF40-4251-B5BC-C19C6434F19E}" type="datetime1">
              <a:rPr lang="en-CA" smtClean="0"/>
              <a:t>2024-03-19</a:t>
            </a:fld>
            <a:endParaRPr lang="en-CA" dirty="0"/>
          </a:p>
        </p:txBody>
      </p:sp>
      <p:sp>
        <p:nvSpPr>
          <p:cNvPr id="7" name="Footer Placeholder 4"/>
          <p:cNvSpPr>
            <a:spLocks noGrp="1"/>
          </p:cNvSpPr>
          <p:nvPr>
            <p:ph type="ftr" sz="quarter" idx="11"/>
          </p:nvPr>
        </p:nvSpPr>
        <p:spPr/>
        <p:txBody>
          <a:bodyPr/>
          <a:lstStyle>
            <a:lvl1pPr>
              <a:defRPr/>
            </a:lvl1pPr>
          </a:lstStyle>
          <a:p>
            <a:pPr>
              <a:defRPr/>
            </a:pPr>
            <a:endParaRPr lang="en-CA" dirty="0"/>
          </a:p>
        </p:txBody>
      </p:sp>
      <p:sp>
        <p:nvSpPr>
          <p:cNvPr id="8" name="Slide Number Placeholder 5"/>
          <p:cNvSpPr>
            <a:spLocks noGrp="1"/>
          </p:cNvSpPr>
          <p:nvPr>
            <p:ph type="sldNum" sz="quarter" idx="12"/>
          </p:nvPr>
        </p:nvSpPr>
        <p:spPr/>
        <p:txBody>
          <a:bodyPr/>
          <a:lstStyle>
            <a:lvl1pPr>
              <a:defRPr/>
            </a:lvl1pPr>
          </a:lstStyle>
          <a:p>
            <a:pPr>
              <a:defRPr/>
            </a:pPr>
            <a:fld id="{FCA700F8-0A31-4F1B-8E68-2BDFC6861EBC}" type="slidenum">
              <a:rPr lang="en-CA"/>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itle Slide">
    <p:spTree>
      <p:nvGrpSpPr>
        <p:cNvPr id="1" name=""/>
        <p:cNvGrpSpPr/>
        <p:nvPr/>
      </p:nvGrpSpPr>
      <p:grpSpPr>
        <a:xfrm>
          <a:off x="0" y="0"/>
          <a:ext cx="0" cy="0"/>
          <a:chOff x="0" y="0"/>
          <a:chExt cx="0" cy="0"/>
        </a:xfrm>
      </p:grpSpPr>
      <p:sp>
        <p:nvSpPr>
          <p:cNvPr id="6" name="Rectangle 5"/>
          <p:cNvSpPr/>
          <p:nvPr userDrawn="1"/>
        </p:nvSpPr>
        <p:spPr>
          <a:xfrm>
            <a:off x="1028700" y="2957513"/>
            <a:ext cx="7086600" cy="841256"/>
          </a:xfrm>
          <a:prstGeom prst="rect">
            <a:avLst/>
          </a:prstGeom>
        </p:spPr>
        <p:txBody>
          <a:bodyPr>
            <a:spAutoFit/>
          </a:bodyPr>
          <a:lstStyle/>
          <a:p>
            <a:pPr lvl="1" algn="ctr" fontAlgn="auto">
              <a:spcBef>
                <a:spcPts val="1000"/>
              </a:spcBef>
              <a:spcAft>
                <a:spcPts val="1000"/>
              </a:spcAft>
              <a:defRPr/>
            </a:pPr>
            <a:r>
              <a:rPr lang="en-US" sz="1600" b="1" dirty="0">
                <a:solidFill>
                  <a:schemeClr val="accent1"/>
                </a:solidFill>
                <a:latin typeface="+mn-lt"/>
                <a:cs typeface="+mn-cs"/>
              </a:rPr>
              <a:t>Willms &amp; Shier Environmental Lawyers LLP</a:t>
            </a:r>
          </a:p>
          <a:p>
            <a:pPr lvl="1" algn="ctr" fontAlgn="auto">
              <a:spcBef>
                <a:spcPts val="1000"/>
              </a:spcBef>
              <a:spcAft>
                <a:spcPts val="1000"/>
              </a:spcAft>
              <a:defRPr/>
            </a:pPr>
            <a:r>
              <a:rPr lang="en-US" sz="1600" b="1" dirty="0">
                <a:solidFill>
                  <a:schemeClr val="accent1"/>
                </a:solidFill>
                <a:latin typeface="+mn-lt"/>
                <a:cs typeface="+mn-cs"/>
              </a:rPr>
              <a:t>www.willmsshier.com</a:t>
            </a:r>
          </a:p>
        </p:txBody>
      </p:sp>
      <p:cxnSp>
        <p:nvCxnSpPr>
          <p:cNvPr id="7" name="Straight Connector 6"/>
          <p:cNvCxnSpPr/>
          <p:nvPr userDrawn="1"/>
        </p:nvCxnSpPr>
        <p:spPr>
          <a:xfrm>
            <a:off x="0" y="4804172"/>
            <a:ext cx="982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28700" y="419587"/>
            <a:ext cx="7086600" cy="1271588"/>
          </a:xfrm>
        </p:spPr>
        <p:txBody>
          <a:bodyPr/>
          <a:lstStyle>
            <a:lvl1pPr algn="ctr">
              <a:defRPr sz="4000" baseline="0">
                <a:solidFill>
                  <a:schemeClr val="tx1"/>
                </a:solidFill>
                <a:latin typeface="Times New Roman" pitchFamily="18" charset="0"/>
                <a:cs typeface="Times New Roman" pitchFamily="18" charset="0"/>
              </a:defRPr>
            </a:lvl1pPr>
          </a:lstStyle>
          <a:p>
            <a:r>
              <a:rPr lang="en-US" dirty="0"/>
              <a:t>Click to edit Master title style</a:t>
            </a:r>
            <a:endParaRPr lang="en-CA" dirty="0"/>
          </a:p>
        </p:txBody>
      </p:sp>
      <p:sp>
        <p:nvSpPr>
          <p:cNvPr id="8" name="Text Placeholder 7"/>
          <p:cNvSpPr>
            <a:spLocks noGrp="1"/>
          </p:cNvSpPr>
          <p:nvPr>
            <p:ph type="body" sz="quarter" idx="13"/>
          </p:nvPr>
        </p:nvSpPr>
        <p:spPr>
          <a:xfrm>
            <a:off x="1028700" y="1999538"/>
            <a:ext cx="7086600" cy="514350"/>
          </a:xfrm>
        </p:spPr>
        <p:txBody>
          <a:bodyPr>
            <a:noAutofit/>
          </a:bodyPr>
          <a:lstStyle>
            <a:lvl1pPr marL="0" indent="0" algn="ctr">
              <a:buNone/>
              <a:defRPr sz="3600">
                <a:solidFill>
                  <a:schemeClr val="accent1"/>
                </a:solidFill>
              </a:defRPr>
            </a:lvl1pPr>
            <a:lvl2pPr marL="0" indent="0" algn="ctr">
              <a:buNone/>
              <a:defRPr sz="2800"/>
            </a:lvl2pPr>
            <a:lvl3pPr>
              <a:buNone/>
              <a:defRPr/>
            </a:lvl3pPr>
            <a:lvl4pPr>
              <a:buNone/>
              <a:defRPr/>
            </a:lvl4pPr>
            <a:lvl5pPr>
              <a:buNone/>
              <a:defRPr/>
            </a:lvl5pPr>
          </a:lstStyle>
          <a:p>
            <a:pPr lvl="0"/>
            <a:r>
              <a:rPr lang="en-US" dirty="0"/>
              <a:t>Click to edit Master text styles</a:t>
            </a:r>
          </a:p>
        </p:txBody>
      </p:sp>
      <p:sp>
        <p:nvSpPr>
          <p:cNvPr id="15" name="Text Placeholder 14"/>
          <p:cNvSpPr>
            <a:spLocks noGrp="1"/>
          </p:cNvSpPr>
          <p:nvPr>
            <p:ph type="body" sz="quarter" idx="15"/>
          </p:nvPr>
        </p:nvSpPr>
        <p:spPr>
          <a:xfrm>
            <a:off x="1028700" y="2571038"/>
            <a:ext cx="7086600" cy="800100"/>
          </a:xfrm>
        </p:spPr>
        <p:txBody>
          <a:bodyPr>
            <a:normAutofit/>
          </a:bodyPr>
          <a:lstStyle>
            <a:lvl1pPr algn="ctr">
              <a:buFontTx/>
              <a:buNone/>
              <a:defRPr sz="1400" b="0" i="1"/>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1"/>
          <p:cNvSpPr>
            <a:spLocks noGrp="1"/>
          </p:cNvSpPr>
          <p:nvPr>
            <p:ph type="body" sz="quarter" idx="14"/>
          </p:nvPr>
        </p:nvSpPr>
        <p:spPr>
          <a:xfrm>
            <a:off x="511225" y="4392600"/>
            <a:ext cx="7086600" cy="857250"/>
          </a:xfrm>
        </p:spPr>
        <p:txBody>
          <a:bodyPr>
            <a:normAutofit/>
          </a:bodyPr>
          <a:lstStyle>
            <a:lvl1pPr marL="0" indent="0" algn="l">
              <a:spcBef>
                <a:spcPts val="0"/>
              </a:spcBef>
              <a:spcAft>
                <a:spcPts val="0"/>
              </a:spcAft>
              <a:buFontTx/>
              <a:buNone/>
              <a:defRPr sz="1800" b="1"/>
            </a:lvl1pPr>
          </a:lstStyle>
          <a:p>
            <a:pPr lvl="0"/>
            <a:r>
              <a:rPr lang="en-US" dirty="0"/>
              <a:t>Click to edit Master text styles</a:t>
            </a:r>
          </a:p>
        </p:txBody>
      </p:sp>
      <p:sp>
        <p:nvSpPr>
          <p:cNvPr id="9" name="Date Placeholder 3"/>
          <p:cNvSpPr>
            <a:spLocks noGrp="1"/>
          </p:cNvSpPr>
          <p:nvPr>
            <p:ph type="dt" sz="half" idx="16"/>
          </p:nvPr>
        </p:nvSpPr>
        <p:spPr/>
        <p:txBody>
          <a:bodyPr/>
          <a:lstStyle>
            <a:lvl1pPr>
              <a:defRPr/>
            </a:lvl1pPr>
          </a:lstStyle>
          <a:p>
            <a:pPr>
              <a:defRPr/>
            </a:pPr>
            <a:fld id="{9D44BBEC-2999-4873-818C-AFD59F714E02}" type="datetime1">
              <a:rPr lang="en-CA" smtClean="0"/>
              <a:t>2024-03-19</a:t>
            </a:fld>
            <a:endParaRPr lang="en-CA" dirty="0"/>
          </a:p>
        </p:txBody>
      </p:sp>
      <p:sp>
        <p:nvSpPr>
          <p:cNvPr id="10" name="Footer Placeholder 4"/>
          <p:cNvSpPr>
            <a:spLocks noGrp="1"/>
          </p:cNvSpPr>
          <p:nvPr>
            <p:ph type="ftr" sz="quarter" idx="17"/>
          </p:nvPr>
        </p:nvSpPr>
        <p:spPr/>
        <p:txBody>
          <a:bodyPr/>
          <a:lstStyle>
            <a:lvl1pPr>
              <a:defRPr/>
            </a:lvl1pPr>
          </a:lstStyle>
          <a:p>
            <a:pPr>
              <a:defRPr/>
            </a:pPr>
            <a:endParaRPr lang="en-CA" dirty="0"/>
          </a:p>
        </p:txBody>
      </p:sp>
      <p:sp>
        <p:nvSpPr>
          <p:cNvPr id="11" name="Slide Number Placeholder 5"/>
          <p:cNvSpPr>
            <a:spLocks noGrp="1"/>
          </p:cNvSpPr>
          <p:nvPr>
            <p:ph type="sldNum" sz="quarter" idx="18"/>
          </p:nvPr>
        </p:nvSpPr>
        <p:spPr/>
        <p:txBody>
          <a:bodyPr/>
          <a:lstStyle>
            <a:lvl1pPr>
              <a:defRPr/>
            </a:lvl1pPr>
          </a:lstStyle>
          <a:p>
            <a:pPr>
              <a:defRPr/>
            </a:pPr>
            <a:fld id="{559170DC-2693-46CF-8B01-53B7239E824B}"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End Slide">
    <p:spTree>
      <p:nvGrpSpPr>
        <p:cNvPr id="1" name=""/>
        <p:cNvGrpSpPr/>
        <p:nvPr/>
      </p:nvGrpSpPr>
      <p:grpSpPr>
        <a:xfrm>
          <a:off x="0" y="0"/>
          <a:ext cx="0" cy="0"/>
          <a:chOff x="0" y="0"/>
          <a:chExt cx="0" cy="0"/>
        </a:xfrm>
      </p:grpSpPr>
      <p:sp>
        <p:nvSpPr>
          <p:cNvPr id="5" name="TextBox 4"/>
          <p:cNvSpPr txBox="1"/>
          <p:nvPr userDrawn="1"/>
        </p:nvSpPr>
        <p:spPr>
          <a:xfrm>
            <a:off x="949328" y="400051"/>
            <a:ext cx="7242175" cy="584775"/>
          </a:xfrm>
          <a:prstGeom prst="rect">
            <a:avLst/>
          </a:prstGeom>
          <a:noFill/>
        </p:spPr>
        <p:txBody>
          <a:bodyPr>
            <a:spAutoFit/>
          </a:bodyPr>
          <a:lstStyle/>
          <a:p>
            <a:pPr algn="ctr" fontAlgn="auto">
              <a:spcBef>
                <a:spcPts val="0"/>
              </a:spcBef>
              <a:spcAft>
                <a:spcPts val="0"/>
              </a:spcAft>
              <a:defRPr/>
            </a:pPr>
            <a:r>
              <a:rPr lang="en-US" sz="3200" dirty="0">
                <a:solidFill>
                  <a:schemeClr val="accent1"/>
                </a:solidFill>
                <a:latin typeface="Times New Roman" pitchFamily="18" charset="0"/>
                <a:cs typeface="Times New Roman" pitchFamily="18" charset="0"/>
              </a:rPr>
              <a:t>Contact Information</a:t>
            </a:r>
            <a:endParaRPr lang="en-CA" sz="3200" dirty="0">
              <a:solidFill>
                <a:schemeClr val="accent1"/>
              </a:solidFill>
              <a:latin typeface="Times New Roman" pitchFamily="18" charset="0"/>
              <a:cs typeface="Times New Roman" pitchFamily="18" charset="0"/>
            </a:endParaRPr>
          </a:p>
        </p:txBody>
      </p:sp>
      <p:cxnSp>
        <p:nvCxnSpPr>
          <p:cNvPr id="6" name="Straight Connector 9"/>
          <p:cNvCxnSpPr>
            <a:cxnSpLocks noChangeShapeType="1"/>
          </p:cNvCxnSpPr>
          <p:nvPr userDrawn="1"/>
        </p:nvCxnSpPr>
        <p:spPr bwMode="auto">
          <a:xfrm>
            <a:off x="1573216" y="970360"/>
            <a:ext cx="6245225" cy="1190"/>
          </a:xfrm>
          <a:prstGeom prst="line">
            <a:avLst/>
          </a:prstGeom>
          <a:noFill/>
          <a:ln w="9525" algn="ctr">
            <a:solidFill>
              <a:srgbClr val="4A7EBB"/>
            </a:solidFill>
            <a:round/>
            <a:headEnd/>
            <a:tailEnd/>
          </a:ln>
        </p:spPr>
      </p:cxnSp>
      <p:sp>
        <p:nvSpPr>
          <p:cNvPr id="8" name="Text Placeholder 7"/>
          <p:cNvSpPr>
            <a:spLocks noGrp="1"/>
          </p:cNvSpPr>
          <p:nvPr>
            <p:ph type="body" sz="quarter" idx="13"/>
          </p:nvPr>
        </p:nvSpPr>
        <p:spPr>
          <a:xfrm>
            <a:off x="1447800" y="1371600"/>
            <a:ext cx="6245352" cy="836676"/>
          </a:xfrm>
        </p:spPr>
        <p:txBody>
          <a:bodyPr>
            <a:noAutofit/>
          </a:bodyPr>
          <a:lstStyle>
            <a:lvl1pPr marL="0" indent="0" algn="ctr">
              <a:buNone/>
              <a:defRPr sz="4000" b="1">
                <a:solidFill>
                  <a:schemeClr val="accent1"/>
                </a:solidFill>
              </a:defRPr>
            </a:lvl1pPr>
            <a:lvl2pPr marL="0" indent="0" algn="ctr">
              <a:buNone/>
              <a:defRPr sz="2800"/>
            </a:lvl2pPr>
            <a:lvl3pPr>
              <a:buNone/>
              <a:defRPr/>
            </a:lvl3pPr>
            <a:lvl4pPr>
              <a:buNone/>
              <a:defRPr/>
            </a:lvl4pPr>
            <a:lvl5pPr>
              <a:buNone/>
              <a:defRPr/>
            </a:lvl5pPr>
          </a:lstStyle>
          <a:p>
            <a:pPr lvl="0"/>
            <a:r>
              <a:rPr lang="en-US" dirty="0"/>
              <a:t>Click to edit Master text styles</a:t>
            </a:r>
          </a:p>
        </p:txBody>
      </p:sp>
      <p:sp>
        <p:nvSpPr>
          <p:cNvPr id="16" name="Text Placeholder 15"/>
          <p:cNvSpPr>
            <a:spLocks noGrp="1"/>
          </p:cNvSpPr>
          <p:nvPr>
            <p:ph type="body" sz="quarter" idx="14"/>
          </p:nvPr>
        </p:nvSpPr>
        <p:spPr>
          <a:xfrm>
            <a:off x="1424940" y="2286000"/>
            <a:ext cx="6245352" cy="836676"/>
          </a:xfrm>
        </p:spPr>
        <p:txBody>
          <a:bodyPr>
            <a:normAutofit/>
          </a:bodyPr>
          <a:lstStyle>
            <a:lvl1pPr marL="0" indent="0" algn="ctr">
              <a:buNone/>
              <a:defRPr sz="3000" b="0" i="0" baseline="0">
                <a:latin typeface="Times New Roman" pitchFamily="18" charset="0"/>
                <a:cs typeface="Times New Roman" pitchFamily="18" charset="0"/>
              </a:defRPr>
            </a:lvl1pPr>
          </a:lstStyle>
          <a:p>
            <a:pPr lvl="0"/>
            <a:endParaRPr lang="en-US" dirty="0"/>
          </a:p>
        </p:txBody>
      </p:sp>
      <p:sp>
        <p:nvSpPr>
          <p:cNvPr id="7" name="Date Placeholder 3"/>
          <p:cNvSpPr>
            <a:spLocks noGrp="1"/>
          </p:cNvSpPr>
          <p:nvPr>
            <p:ph type="dt" sz="half" idx="15"/>
          </p:nvPr>
        </p:nvSpPr>
        <p:spPr/>
        <p:txBody>
          <a:bodyPr/>
          <a:lstStyle>
            <a:lvl1pPr>
              <a:defRPr/>
            </a:lvl1pPr>
          </a:lstStyle>
          <a:p>
            <a:pPr>
              <a:defRPr/>
            </a:pPr>
            <a:fld id="{64958D81-BBB5-49BA-A48C-BA5AF46AA8AC}" type="datetime1">
              <a:rPr lang="en-CA" smtClean="0"/>
              <a:t>2024-03-19</a:t>
            </a:fld>
            <a:endParaRPr lang="en-CA" dirty="0"/>
          </a:p>
        </p:txBody>
      </p:sp>
      <p:sp>
        <p:nvSpPr>
          <p:cNvPr id="9" name="Footer Placeholder 4"/>
          <p:cNvSpPr>
            <a:spLocks noGrp="1"/>
          </p:cNvSpPr>
          <p:nvPr>
            <p:ph type="ftr" sz="quarter" idx="16"/>
          </p:nvPr>
        </p:nvSpPr>
        <p:spPr/>
        <p:txBody>
          <a:bodyPr/>
          <a:lstStyle>
            <a:lvl1pPr>
              <a:defRPr/>
            </a:lvl1pPr>
          </a:lstStyle>
          <a:p>
            <a:pPr>
              <a:defRPr/>
            </a:pPr>
            <a:endParaRPr lang="en-CA" dirty="0"/>
          </a:p>
        </p:txBody>
      </p:sp>
      <p:sp>
        <p:nvSpPr>
          <p:cNvPr id="10" name="Slide Number Placeholder 5"/>
          <p:cNvSpPr>
            <a:spLocks noGrp="1"/>
          </p:cNvSpPr>
          <p:nvPr>
            <p:ph type="sldNum" sz="quarter" idx="17"/>
          </p:nvPr>
        </p:nvSpPr>
        <p:spPr/>
        <p:txBody>
          <a:bodyPr/>
          <a:lstStyle>
            <a:lvl1pPr>
              <a:defRPr/>
            </a:lvl1pPr>
          </a:lstStyle>
          <a:p>
            <a:pPr>
              <a:defRPr/>
            </a:pPr>
            <a:fld id="{AB25F85E-393C-48E0-A55F-4B8E36BFB0BC}" type="slidenum">
              <a:rPr lang="en-CA"/>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with subheading">
    <p:spTree>
      <p:nvGrpSpPr>
        <p:cNvPr id="1" name=""/>
        <p:cNvGrpSpPr/>
        <p:nvPr/>
      </p:nvGrpSpPr>
      <p:grpSpPr>
        <a:xfrm>
          <a:off x="0" y="0"/>
          <a:ext cx="0" cy="0"/>
          <a:chOff x="0" y="0"/>
          <a:chExt cx="0" cy="0"/>
        </a:xfrm>
      </p:grpSpPr>
      <p:cxnSp>
        <p:nvCxnSpPr>
          <p:cNvPr id="7" name="Straight Connector 9"/>
          <p:cNvCxnSpPr>
            <a:cxnSpLocks noChangeShapeType="1"/>
          </p:cNvCxnSpPr>
          <p:nvPr userDrawn="1"/>
        </p:nvCxnSpPr>
        <p:spPr bwMode="auto">
          <a:xfrm>
            <a:off x="1573216" y="970360"/>
            <a:ext cx="6245225" cy="1190"/>
          </a:xfrm>
          <a:prstGeom prst="line">
            <a:avLst/>
          </a:prstGeom>
          <a:noFill/>
          <a:ln w="9525" algn="ctr">
            <a:solidFill>
              <a:srgbClr val="4A7EBB"/>
            </a:solidFill>
            <a:round/>
            <a:headEnd/>
            <a:tailEnd/>
          </a:ln>
        </p:spPr>
      </p:cxnSp>
      <p:sp>
        <p:nvSpPr>
          <p:cNvPr id="2" name="Title 1"/>
          <p:cNvSpPr>
            <a:spLocks noGrp="1"/>
          </p:cNvSpPr>
          <p:nvPr>
            <p:ph type="title"/>
          </p:nvPr>
        </p:nvSpPr>
        <p:spPr>
          <a:xfrm>
            <a:off x="1436373" y="57151"/>
            <a:ext cx="6245225" cy="834629"/>
          </a:xfrm>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1435608" y="1143001"/>
            <a:ext cx="2953512"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1435608" y="1622822"/>
            <a:ext cx="2953512"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Text Placeholder 2"/>
          <p:cNvSpPr>
            <a:spLocks noGrp="1"/>
          </p:cNvSpPr>
          <p:nvPr>
            <p:ph type="body" idx="13"/>
          </p:nvPr>
        </p:nvSpPr>
        <p:spPr>
          <a:xfrm>
            <a:off x="4770120" y="1143001"/>
            <a:ext cx="2953512"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4"/>
          </p:nvPr>
        </p:nvSpPr>
        <p:spPr>
          <a:xfrm>
            <a:off x="4770120" y="1622822"/>
            <a:ext cx="2953512"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Date Placeholder 6"/>
          <p:cNvSpPr>
            <a:spLocks noGrp="1"/>
          </p:cNvSpPr>
          <p:nvPr>
            <p:ph type="dt" sz="half" idx="15"/>
          </p:nvPr>
        </p:nvSpPr>
        <p:spPr/>
        <p:txBody>
          <a:bodyPr/>
          <a:lstStyle>
            <a:lvl1pPr>
              <a:defRPr/>
            </a:lvl1pPr>
          </a:lstStyle>
          <a:p>
            <a:pPr>
              <a:defRPr/>
            </a:pPr>
            <a:fld id="{80EB4C48-17CA-4354-8039-73D54CAF3DE7}" type="datetime1">
              <a:rPr lang="en-CA" smtClean="0"/>
              <a:t>2024-03-19</a:t>
            </a:fld>
            <a:endParaRPr lang="en-CA" dirty="0"/>
          </a:p>
        </p:txBody>
      </p:sp>
      <p:sp>
        <p:nvSpPr>
          <p:cNvPr id="9" name="Footer Placeholder 7"/>
          <p:cNvSpPr>
            <a:spLocks noGrp="1"/>
          </p:cNvSpPr>
          <p:nvPr>
            <p:ph type="ftr" sz="quarter" idx="16"/>
          </p:nvPr>
        </p:nvSpPr>
        <p:spPr/>
        <p:txBody>
          <a:bodyPr/>
          <a:lstStyle>
            <a:lvl1pPr>
              <a:defRPr/>
            </a:lvl1pPr>
          </a:lstStyle>
          <a:p>
            <a:pPr>
              <a:defRPr/>
            </a:pPr>
            <a:endParaRPr lang="en-CA" dirty="0"/>
          </a:p>
        </p:txBody>
      </p:sp>
      <p:sp>
        <p:nvSpPr>
          <p:cNvPr id="11" name="Slide Number Placeholder 8"/>
          <p:cNvSpPr>
            <a:spLocks noGrp="1"/>
          </p:cNvSpPr>
          <p:nvPr>
            <p:ph type="sldNum" sz="quarter" idx="17"/>
          </p:nvPr>
        </p:nvSpPr>
        <p:spPr/>
        <p:txBody>
          <a:bodyPr/>
          <a:lstStyle>
            <a:lvl1pPr>
              <a:defRPr/>
            </a:lvl1pPr>
          </a:lstStyle>
          <a:p>
            <a:pPr>
              <a:defRPr/>
            </a:pPr>
            <a:fld id="{7395D252-2C50-4A98-B17B-7BFAF39E0AB7}"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ew End Slid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58825" y="4319411"/>
            <a:ext cx="7242175" cy="584775"/>
          </a:xfrm>
          <a:prstGeom prst="rect">
            <a:avLst/>
          </a:prstGeom>
          <a:noFill/>
          <a:ln w="9525">
            <a:noFill/>
            <a:miter lim="800000"/>
            <a:headEnd/>
            <a:tailEnd/>
          </a:ln>
        </p:spPr>
        <p:txBody>
          <a:bodyPr>
            <a:spAutoFit/>
          </a:bodyPr>
          <a:lstStyle/>
          <a:p>
            <a:pPr lvl="1" algn="ctr" fontAlgn="base">
              <a:spcBef>
                <a:spcPts val="600"/>
              </a:spcBef>
              <a:spcAft>
                <a:spcPts val="600"/>
              </a:spcAft>
              <a:defRPr/>
            </a:pPr>
            <a:r>
              <a:rPr lang="en-US" sz="1100" b="1" dirty="0">
                <a:solidFill>
                  <a:srgbClr val="1D476F"/>
                </a:solidFill>
                <a:cs typeface="Arial" charset="0"/>
              </a:rPr>
              <a:t>Willms &amp; Shier Environmental Lawyers LLP</a:t>
            </a:r>
          </a:p>
          <a:p>
            <a:pPr lvl="1" algn="ctr" fontAlgn="base">
              <a:spcBef>
                <a:spcPts val="600"/>
              </a:spcBef>
              <a:spcAft>
                <a:spcPts val="600"/>
              </a:spcAft>
              <a:defRPr/>
            </a:pPr>
            <a:r>
              <a:rPr lang="en-US" sz="1100" b="1" dirty="0">
                <a:solidFill>
                  <a:srgbClr val="1D476F"/>
                </a:solidFill>
                <a:cs typeface="Arial" charset="0"/>
              </a:rPr>
              <a:t>www.willmsshier.com</a:t>
            </a:r>
          </a:p>
        </p:txBody>
      </p:sp>
      <p:sp>
        <p:nvSpPr>
          <p:cNvPr id="6" name="TextBox 5"/>
          <p:cNvSpPr txBox="1">
            <a:spLocks noChangeArrowheads="1"/>
          </p:cNvSpPr>
          <p:nvPr userDrawn="1"/>
        </p:nvSpPr>
        <p:spPr bwMode="auto">
          <a:xfrm>
            <a:off x="949326" y="400050"/>
            <a:ext cx="7242175" cy="584775"/>
          </a:xfrm>
          <a:prstGeom prst="rect">
            <a:avLst/>
          </a:prstGeom>
          <a:noFill/>
          <a:ln w="9525">
            <a:noFill/>
            <a:miter lim="800000"/>
            <a:headEnd/>
            <a:tailEnd/>
          </a:ln>
        </p:spPr>
        <p:txBody>
          <a:bodyPr>
            <a:spAutoFit/>
          </a:bodyPr>
          <a:lstStyle/>
          <a:p>
            <a:pPr algn="ctr" fontAlgn="base">
              <a:spcBef>
                <a:spcPct val="0"/>
              </a:spcBef>
              <a:spcAft>
                <a:spcPct val="0"/>
              </a:spcAft>
              <a:defRPr/>
            </a:pPr>
            <a:r>
              <a:rPr lang="en-US" sz="3200" dirty="0">
                <a:solidFill>
                  <a:srgbClr val="1D476F"/>
                </a:solidFill>
                <a:latin typeface="Times New Roman" pitchFamily="18" charset="0"/>
                <a:cs typeface="Times New Roman" pitchFamily="18" charset="0"/>
              </a:rPr>
              <a:t>Contact Information</a:t>
            </a:r>
            <a:endParaRPr lang="en-CA" sz="3200" dirty="0">
              <a:solidFill>
                <a:srgbClr val="1D476F"/>
              </a:solidFill>
              <a:latin typeface="Times New Roman" pitchFamily="18" charset="0"/>
              <a:cs typeface="Times New Roman" pitchFamily="18" charset="0"/>
            </a:endParaRPr>
          </a:p>
        </p:txBody>
      </p:sp>
      <p:sp>
        <p:nvSpPr>
          <p:cNvPr id="24" name="Text Placeholder 4"/>
          <p:cNvSpPr>
            <a:spLocks noGrp="1"/>
          </p:cNvSpPr>
          <p:nvPr>
            <p:ph type="body" idx="1"/>
          </p:nvPr>
        </p:nvSpPr>
        <p:spPr>
          <a:xfrm>
            <a:off x="1435100" y="1120378"/>
            <a:ext cx="3517900" cy="1108472"/>
          </a:xfrm>
        </p:spPr>
        <p:txBody>
          <a:bodyPr/>
          <a:lstStyle>
            <a:lvl1pPr>
              <a:buNone/>
              <a:defRPr sz="2000" b="1"/>
            </a:lvl1pPr>
          </a:lstStyle>
          <a:p>
            <a:pPr lvl="0"/>
            <a:r>
              <a:rPr lang="en-US"/>
              <a:t>Click to edit Master text styles</a:t>
            </a:r>
          </a:p>
        </p:txBody>
      </p:sp>
      <p:sp>
        <p:nvSpPr>
          <p:cNvPr id="29" name="Text Placeholder 4"/>
          <p:cNvSpPr>
            <a:spLocks noGrp="1"/>
          </p:cNvSpPr>
          <p:nvPr>
            <p:ph type="body" idx="18"/>
          </p:nvPr>
        </p:nvSpPr>
        <p:spPr>
          <a:xfrm>
            <a:off x="1447800" y="1503798"/>
            <a:ext cx="3517900" cy="325003"/>
          </a:xfrm>
        </p:spPr>
        <p:txBody>
          <a:bodyPr/>
          <a:lstStyle>
            <a:lvl1pPr>
              <a:buNone/>
              <a:defRPr sz="2000" b="1"/>
            </a:lvl1pPr>
          </a:lstStyle>
          <a:p>
            <a:pPr lvl="0"/>
            <a:r>
              <a:rPr lang="en-US"/>
              <a:t>Click to edit Master text styles</a:t>
            </a:r>
          </a:p>
        </p:txBody>
      </p:sp>
      <p:sp>
        <p:nvSpPr>
          <p:cNvPr id="30" name="Text Placeholder 4"/>
          <p:cNvSpPr>
            <a:spLocks noGrp="1"/>
          </p:cNvSpPr>
          <p:nvPr>
            <p:ph type="body" idx="19"/>
          </p:nvPr>
        </p:nvSpPr>
        <p:spPr>
          <a:xfrm>
            <a:off x="1447800" y="1831491"/>
            <a:ext cx="3517900" cy="725053"/>
          </a:xfrm>
        </p:spPr>
        <p:txBody>
          <a:bodyPr/>
          <a:lstStyle>
            <a:lvl1pPr>
              <a:buNone/>
              <a:defRPr sz="2000" b="1"/>
            </a:lvl1pPr>
          </a:lstStyle>
          <a:p>
            <a:pPr lvl="0"/>
            <a:r>
              <a:rPr lang="en-US"/>
              <a:t>Click to edit Master text styles</a:t>
            </a:r>
          </a:p>
        </p:txBody>
      </p:sp>
      <p:sp>
        <p:nvSpPr>
          <p:cNvPr id="7" name="Date Placeholder 3"/>
          <p:cNvSpPr>
            <a:spLocks noGrp="1"/>
          </p:cNvSpPr>
          <p:nvPr>
            <p:ph type="dt" sz="half" idx="20"/>
          </p:nvPr>
        </p:nvSpPr>
        <p:spPr/>
        <p:txBody>
          <a:bodyPr/>
          <a:lstStyle>
            <a:lvl1pPr>
              <a:defRPr/>
            </a:lvl1pPr>
          </a:lstStyle>
          <a:p>
            <a:pPr>
              <a:defRPr/>
            </a:pPr>
            <a:fld id="{9E8710CC-151C-4010-8385-D56DF4101FE4}" type="datetime1">
              <a:rPr lang="en-CA" smtClean="0">
                <a:solidFill>
                  <a:srgbClr val="000000">
                    <a:tint val="75000"/>
                  </a:srgbClr>
                </a:solidFill>
              </a:rPr>
              <a:t>2024-03-19</a:t>
            </a:fld>
            <a:endParaRPr lang="en-CA" dirty="0">
              <a:solidFill>
                <a:srgbClr val="000000">
                  <a:tint val="75000"/>
                </a:srgbClr>
              </a:solidFill>
            </a:endParaRPr>
          </a:p>
        </p:txBody>
      </p:sp>
      <p:sp>
        <p:nvSpPr>
          <p:cNvPr id="8" name="Footer Placeholder 4"/>
          <p:cNvSpPr>
            <a:spLocks noGrp="1"/>
          </p:cNvSpPr>
          <p:nvPr>
            <p:ph type="ftr" sz="quarter" idx="21"/>
          </p:nvPr>
        </p:nvSpPr>
        <p:spPr/>
        <p:txBody>
          <a:bodyPr/>
          <a:lstStyle>
            <a:lvl1pPr>
              <a:defRPr/>
            </a:lvl1pPr>
          </a:lstStyle>
          <a:p>
            <a:pPr>
              <a:defRPr/>
            </a:pPr>
            <a:endParaRPr lang="en-CA" dirty="0">
              <a:solidFill>
                <a:srgbClr val="000000">
                  <a:tint val="75000"/>
                </a:srgbClr>
              </a:solidFill>
            </a:endParaRPr>
          </a:p>
        </p:txBody>
      </p:sp>
      <p:sp>
        <p:nvSpPr>
          <p:cNvPr id="9" name="Slide Number Placeholder 5"/>
          <p:cNvSpPr>
            <a:spLocks noGrp="1"/>
          </p:cNvSpPr>
          <p:nvPr>
            <p:ph type="sldNum" sz="quarter" idx="22"/>
          </p:nvPr>
        </p:nvSpPr>
        <p:spPr/>
        <p:txBody>
          <a:bodyPr/>
          <a:lstStyle>
            <a:lvl1pPr>
              <a:defRPr/>
            </a:lvl1pPr>
          </a:lstStyle>
          <a:p>
            <a:pPr>
              <a:defRPr/>
            </a:pPr>
            <a:fld id="{10C26083-9ABD-46E3-90EA-E0A814C13628}"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318092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pic>
        <p:nvPicPr>
          <p:cNvPr id="4" name="Picture 9"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1540" y="57150"/>
            <a:ext cx="7315200" cy="857250"/>
          </a:xfrm>
        </p:spPr>
        <p:txBody>
          <a:bodyPr/>
          <a:lstStyle/>
          <a:p>
            <a:r>
              <a:rPr lang="en-US" dirty="0"/>
              <a:t>Click to edit Master title style</a:t>
            </a:r>
            <a:endParaRPr lang="en-CA" dirty="0"/>
          </a:p>
        </p:txBody>
      </p:sp>
      <p:sp>
        <p:nvSpPr>
          <p:cNvPr id="3" name="Content Placeholder 2"/>
          <p:cNvSpPr>
            <a:spLocks noGrp="1"/>
          </p:cNvSpPr>
          <p:nvPr>
            <p:ph idx="1"/>
          </p:nvPr>
        </p:nvSpPr>
        <p:spPr>
          <a:xfrm>
            <a:off x="911540" y="1200150"/>
            <a:ext cx="7315200" cy="3154680"/>
          </a:xfrm>
        </p:spPr>
        <p:txBody>
          <a:bodyPr/>
          <a:lstStyle>
            <a:lvl1pPr>
              <a:buSzPct val="110000"/>
              <a:defRPr/>
            </a:lvl1pPr>
            <a:lvl2pPr>
              <a:buFont typeface="Arial" pitchFamily="34" charset="0"/>
              <a:buChar char="•"/>
              <a:defRPr/>
            </a:lvl2pPr>
            <a:lvl3pPr>
              <a:buClr>
                <a:srgbClr val="336699"/>
              </a:buClr>
              <a:buSzPct val="70000"/>
              <a:buFont typeface="Courier New" pitchFamily="49" charset="0"/>
              <a:buChar char="o"/>
              <a:defRPr/>
            </a:lvl3pPr>
            <a:lvl4pPr>
              <a:buClr>
                <a:srgbClr val="336699"/>
              </a:buClr>
              <a:buSzPct val="70000"/>
              <a:buFont typeface="Courier New" pitchFamily="49" charset="0"/>
              <a:buChar char="o"/>
              <a:defRPr/>
            </a:lvl4pPr>
            <a:lvl5pPr>
              <a:buClr>
                <a:srgbClr val="336699"/>
              </a:buClr>
              <a:buSzPct val="70000"/>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3"/>
          <p:cNvSpPr>
            <a:spLocks noGrp="1"/>
          </p:cNvSpPr>
          <p:nvPr>
            <p:ph type="dt" sz="half" idx="10"/>
          </p:nvPr>
        </p:nvSpPr>
        <p:spPr/>
        <p:txBody>
          <a:bodyPr/>
          <a:lstStyle>
            <a:lvl1pPr>
              <a:defRPr/>
            </a:lvl1pPr>
          </a:lstStyle>
          <a:p>
            <a:pPr>
              <a:defRPr/>
            </a:pPr>
            <a:fld id="{FBFF0D6E-1960-4F55-86B1-68DBB71E66BD}" type="datetime1">
              <a:rPr lang="en-CA" smtClean="0">
                <a:solidFill>
                  <a:srgbClr val="000000">
                    <a:tint val="75000"/>
                  </a:srgbClr>
                </a:solidFill>
              </a:rPr>
              <a:t>2024-03-19</a:t>
            </a:fld>
            <a:endParaRPr lang="en-C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dirty="0"/>
            </a:lvl1pPr>
          </a:lstStyle>
          <a:p>
            <a:pPr>
              <a:defRPr/>
            </a:pPr>
            <a:endParaRPr lang="en-CA"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27EBCC4-3E6F-4A0F-9FCE-A2C09881A174}"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22076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heading with bullets">
    <p:spTree>
      <p:nvGrpSpPr>
        <p:cNvPr id="1" name=""/>
        <p:cNvGrpSpPr/>
        <p:nvPr/>
      </p:nvGrpSpPr>
      <p:grpSpPr>
        <a:xfrm>
          <a:off x="0" y="0"/>
          <a:ext cx="0" cy="0"/>
          <a:chOff x="0" y="0"/>
          <a:chExt cx="0" cy="0"/>
        </a:xfrm>
      </p:grpSpPr>
      <p:pic>
        <p:nvPicPr>
          <p:cNvPr id="5" name="Picture 9"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1540" y="57150"/>
            <a:ext cx="7315200" cy="857250"/>
          </a:xfrm>
        </p:spPr>
        <p:txBody>
          <a:bodyPr/>
          <a:lstStyle/>
          <a:p>
            <a:r>
              <a:rPr lang="en-US" dirty="0"/>
              <a:t>Click to edit Master title style</a:t>
            </a:r>
            <a:endParaRPr lang="en-CA" dirty="0"/>
          </a:p>
        </p:txBody>
      </p:sp>
      <p:sp>
        <p:nvSpPr>
          <p:cNvPr id="3" name="Content Placeholder 2"/>
          <p:cNvSpPr>
            <a:spLocks noGrp="1"/>
          </p:cNvSpPr>
          <p:nvPr>
            <p:ph idx="1"/>
          </p:nvPr>
        </p:nvSpPr>
        <p:spPr>
          <a:xfrm>
            <a:off x="911540" y="1543049"/>
            <a:ext cx="7315200" cy="2811780"/>
          </a:xfrm>
        </p:spPr>
        <p:txBody>
          <a:bodyPr>
            <a:normAutofit/>
          </a:bodyPr>
          <a:lstStyle>
            <a:lvl1pPr>
              <a:buSzPct val="110000"/>
              <a:defRPr sz="2400"/>
            </a:lvl1pPr>
            <a:lvl2pPr>
              <a:buFont typeface="Arial" pitchFamily="34" charset="0"/>
              <a:buChar char="•"/>
              <a:defRPr sz="2000"/>
            </a:lvl2pPr>
            <a:lvl3pPr>
              <a:buClr>
                <a:srgbClr val="336699"/>
              </a:buClr>
              <a:buSzPct val="70000"/>
              <a:buFont typeface="Courier New" pitchFamily="49" charset="0"/>
              <a:buChar char="o"/>
              <a:defRPr sz="1800"/>
            </a:lvl3pPr>
            <a:lvl4pPr>
              <a:buClr>
                <a:srgbClr val="336699"/>
              </a:buClr>
              <a:buSzPct val="70000"/>
              <a:buFont typeface="Courier New" pitchFamily="49" charset="0"/>
              <a:buChar char="o"/>
              <a:defRPr sz="1600"/>
            </a:lvl4pPr>
            <a:lvl5pPr>
              <a:buClr>
                <a:srgbClr val="336699"/>
              </a:buClr>
              <a:buSzPct val="70000"/>
              <a:buFont typeface="Courier New" pitchFamily="49" charset="0"/>
              <a:buChar char="o"/>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ext Placeholder 9"/>
          <p:cNvSpPr>
            <a:spLocks noGrp="1"/>
          </p:cNvSpPr>
          <p:nvPr>
            <p:ph type="body" sz="quarter" idx="13"/>
          </p:nvPr>
        </p:nvSpPr>
        <p:spPr>
          <a:xfrm>
            <a:off x="911539" y="1085850"/>
            <a:ext cx="7315200" cy="457200"/>
          </a:xfrm>
        </p:spPr>
        <p:txBody>
          <a:bodyPr>
            <a:noAutofit/>
          </a:bodyPr>
          <a:lstStyle>
            <a:lvl1pPr marL="0" indent="0">
              <a:buNone/>
              <a:defRPr sz="2400"/>
            </a:lvl1pPr>
            <a:lvl2pPr>
              <a:defRPr sz="2800"/>
            </a:lvl2pPr>
            <a:lvl3pPr>
              <a:defRPr sz="2400"/>
            </a:lvl3pPr>
            <a:lvl4pPr>
              <a:defRPr sz="2000"/>
            </a:lvl4pPr>
            <a:lvl5pPr>
              <a:defRPr sz="2000"/>
            </a:lvl5pPr>
          </a:lstStyle>
          <a:p>
            <a:pPr lvl="0"/>
            <a:r>
              <a:rPr lang="en-US" dirty="0"/>
              <a:t>Click to edit Master text</a:t>
            </a:r>
          </a:p>
        </p:txBody>
      </p:sp>
      <p:sp>
        <p:nvSpPr>
          <p:cNvPr id="6" name="Date Placeholder 3"/>
          <p:cNvSpPr>
            <a:spLocks noGrp="1"/>
          </p:cNvSpPr>
          <p:nvPr>
            <p:ph type="dt" sz="half" idx="14"/>
          </p:nvPr>
        </p:nvSpPr>
        <p:spPr/>
        <p:txBody>
          <a:bodyPr/>
          <a:lstStyle>
            <a:lvl1pPr>
              <a:defRPr/>
            </a:lvl1pPr>
          </a:lstStyle>
          <a:p>
            <a:pPr>
              <a:defRPr/>
            </a:pPr>
            <a:fld id="{A567F982-AF3D-461B-9180-0AA7DA0E79E9}" type="datetime1">
              <a:rPr lang="en-CA" smtClean="0">
                <a:solidFill>
                  <a:srgbClr val="000000">
                    <a:tint val="75000"/>
                  </a:srgbClr>
                </a:solidFill>
              </a:rPr>
              <a:t>2024-03-19</a:t>
            </a:fld>
            <a:endParaRPr lang="en-CA" dirty="0">
              <a:solidFill>
                <a:srgbClr val="000000">
                  <a:tint val="75000"/>
                </a:srgbClr>
              </a:solidFill>
            </a:endParaRPr>
          </a:p>
        </p:txBody>
      </p:sp>
      <p:sp>
        <p:nvSpPr>
          <p:cNvPr id="7" name="Footer Placeholder 4"/>
          <p:cNvSpPr>
            <a:spLocks noGrp="1"/>
          </p:cNvSpPr>
          <p:nvPr>
            <p:ph type="ftr" sz="quarter" idx="15"/>
          </p:nvPr>
        </p:nvSpPr>
        <p:spPr/>
        <p:txBody>
          <a:bodyPr/>
          <a:lstStyle>
            <a:lvl1pPr>
              <a:defRPr dirty="0"/>
            </a:lvl1pPr>
          </a:lstStyle>
          <a:p>
            <a:pPr>
              <a:defRPr/>
            </a:pPr>
            <a:endParaRPr lang="en-CA" dirty="0">
              <a:solidFill>
                <a:srgbClr val="000000">
                  <a:tint val="75000"/>
                </a:srgbClr>
              </a:solidFill>
            </a:endParaRPr>
          </a:p>
        </p:txBody>
      </p:sp>
      <p:sp>
        <p:nvSpPr>
          <p:cNvPr id="8" name="Slide Number Placeholder 5"/>
          <p:cNvSpPr>
            <a:spLocks noGrp="1"/>
          </p:cNvSpPr>
          <p:nvPr>
            <p:ph type="sldNum" sz="quarter" idx="16"/>
          </p:nvPr>
        </p:nvSpPr>
        <p:spPr/>
        <p:txBody>
          <a:bodyPr/>
          <a:lstStyle>
            <a:lvl1pPr>
              <a:defRPr/>
            </a:lvl1pPr>
          </a:lstStyle>
          <a:p>
            <a:pPr>
              <a:defRPr/>
            </a:pPr>
            <a:fld id="{15277425-C7A5-45B0-97CC-176C6A596107}"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35900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Number with bullets">
    <p:spTree>
      <p:nvGrpSpPr>
        <p:cNvPr id="1" name=""/>
        <p:cNvGrpSpPr/>
        <p:nvPr/>
      </p:nvGrpSpPr>
      <p:grpSpPr>
        <a:xfrm>
          <a:off x="0" y="0"/>
          <a:ext cx="0" cy="0"/>
          <a:chOff x="0" y="0"/>
          <a:chExt cx="0" cy="0"/>
        </a:xfrm>
      </p:grpSpPr>
      <p:pic>
        <p:nvPicPr>
          <p:cNvPr id="4" name="Picture 9"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8370" y="57150"/>
            <a:ext cx="7315200" cy="857250"/>
          </a:xfrm>
        </p:spPr>
        <p:txBody>
          <a:bodyPr/>
          <a:lstStyle/>
          <a:p>
            <a:r>
              <a:rPr lang="en-US" dirty="0"/>
              <a:t>Click to edit Master title style</a:t>
            </a:r>
            <a:endParaRPr lang="en-CA" dirty="0"/>
          </a:p>
        </p:txBody>
      </p:sp>
      <p:sp>
        <p:nvSpPr>
          <p:cNvPr id="3" name="Content Placeholder 2"/>
          <p:cNvSpPr>
            <a:spLocks noGrp="1"/>
          </p:cNvSpPr>
          <p:nvPr>
            <p:ph idx="1"/>
          </p:nvPr>
        </p:nvSpPr>
        <p:spPr>
          <a:xfrm>
            <a:off x="918370" y="1200150"/>
            <a:ext cx="7315200" cy="3154680"/>
          </a:xfrm>
        </p:spPr>
        <p:txBody>
          <a:bodyPr/>
          <a:lstStyle>
            <a:lvl1pPr marL="514350" indent="-514350">
              <a:buSzPct val="100000"/>
              <a:buFont typeface="+mj-lt"/>
              <a:buAutoNum type="arabicPeriod"/>
              <a:defRPr/>
            </a:lvl1pPr>
            <a:lvl2pPr>
              <a:buFont typeface="Arial" pitchFamily="34" charset="0"/>
              <a:buChar char="•"/>
              <a:defRPr/>
            </a:lvl2pPr>
            <a:lvl3pPr>
              <a:buClr>
                <a:srgbClr val="336699"/>
              </a:buClr>
              <a:buSzPct val="70000"/>
              <a:buFont typeface="Courier New" pitchFamily="49" charset="0"/>
              <a:buChar char="o"/>
              <a:defRPr/>
            </a:lvl3pPr>
            <a:lvl4pPr>
              <a:buClr>
                <a:srgbClr val="336699"/>
              </a:buClr>
              <a:buSzPct val="70000"/>
              <a:buFont typeface="Courier New" pitchFamily="49" charset="0"/>
              <a:buChar char="o"/>
              <a:defRPr/>
            </a:lvl4pPr>
            <a:lvl5pPr>
              <a:buClr>
                <a:srgbClr val="336699"/>
              </a:buClr>
              <a:buSzPct val="70000"/>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3"/>
          <p:cNvSpPr>
            <a:spLocks noGrp="1"/>
          </p:cNvSpPr>
          <p:nvPr>
            <p:ph type="dt" sz="half" idx="10"/>
          </p:nvPr>
        </p:nvSpPr>
        <p:spPr/>
        <p:txBody>
          <a:bodyPr/>
          <a:lstStyle>
            <a:lvl1pPr>
              <a:defRPr/>
            </a:lvl1pPr>
          </a:lstStyle>
          <a:p>
            <a:pPr>
              <a:defRPr/>
            </a:pPr>
            <a:fld id="{AB6D6678-893B-4EED-A1BB-AEA281F6CB22}" type="datetime1">
              <a:rPr lang="en-CA" smtClean="0">
                <a:solidFill>
                  <a:srgbClr val="000000">
                    <a:tint val="75000"/>
                  </a:srgbClr>
                </a:solidFill>
              </a:rPr>
              <a:t>2024-03-19</a:t>
            </a:fld>
            <a:endParaRPr lang="en-C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dirty="0"/>
            </a:lvl1pPr>
          </a:lstStyle>
          <a:p>
            <a:pPr>
              <a:defRPr/>
            </a:pPr>
            <a:endParaRPr lang="en-CA"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55ACC3D-FB92-41D8-A805-05031C1371B2}"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317512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9"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W&amp;S Logo 2013.jpe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65878" y="4343401"/>
            <a:ext cx="2201863"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20724" y="1028701"/>
            <a:ext cx="6702552" cy="1021556"/>
          </a:xfrm>
        </p:spPr>
        <p:txBody>
          <a:bodyPr anchor="t"/>
          <a:lstStyle>
            <a:lvl1pPr algn="ctr">
              <a:defRPr sz="4000" b="0" i="0" cap="all" baseline="0">
                <a:latin typeface="Times New Roman" pitchFamily="18" charset="0"/>
                <a:cs typeface="Times New Roman" pitchFamily="18" charset="0"/>
              </a:defRPr>
            </a:lvl1pPr>
          </a:lstStyle>
          <a:p>
            <a:r>
              <a:rPr lang="en-US" dirty="0"/>
              <a:t>Click to edit Master title style</a:t>
            </a:r>
            <a:endParaRPr lang="en-CA" dirty="0"/>
          </a:p>
        </p:txBody>
      </p:sp>
      <p:sp>
        <p:nvSpPr>
          <p:cNvPr id="5" name="Date Placeholder 3"/>
          <p:cNvSpPr>
            <a:spLocks noGrp="1"/>
          </p:cNvSpPr>
          <p:nvPr>
            <p:ph type="dt" sz="half" idx="10"/>
          </p:nvPr>
        </p:nvSpPr>
        <p:spPr/>
        <p:txBody>
          <a:bodyPr/>
          <a:lstStyle>
            <a:lvl1pPr>
              <a:defRPr/>
            </a:lvl1pPr>
          </a:lstStyle>
          <a:p>
            <a:pPr>
              <a:defRPr/>
            </a:pPr>
            <a:fld id="{3571E366-B129-4B3D-9A82-ABDB1D087268}" type="datetime1">
              <a:rPr lang="en-CA" smtClean="0">
                <a:solidFill>
                  <a:srgbClr val="000000">
                    <a:tint val="75000"/>
                  </a:srgbClr>
                </a:solidFill>
              </a:rPr>
              <a:t>2024-03-19</a:t>
            </a:fld>
            <a:endParaRPr lang="en-C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dirty="0"/>
            </a:lvl1pPr>
          </a:lstStyle>
          <a:p>
            <a:pPr>
              <a:defRPr/>
            </a:pPr>
            <a:endParaRPr lang="en-CA"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7469630-8933-4B8A-BA6A-C527DF8A1F27}"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701400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9"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5349" y="57150"/>
            <a:ext cx="7315200" cy="857250"/>
          </a:xfrm>
        </p:spPr>
        <p:txBody>
          <a:bodyPr/>
          <a:lstStyle/>
          <a:p>
            <a:r>
              <a:rPr lang="en-US" dirty="0"/>
              <a:t>Click to edit Master title style</a:t>
            </a:r>
            <a:endParaRPr lang="en-CA" dirty="0"/>
          </a:p>
        </p:txBody>
      </p:sp>
      <p:sp>
        <p:nvSpPr>
          <p:cNvPr id="4" name="Date Placeholder 2"/>
          <p:cNvSpPr>
            <a:spLocks noGrp="1"/>
          </p:cNvSpPr>
          <p:nvPr>
            <p:ph type="dt" sz="half" idx="10"/>
          </p:nvPr>
        </p:nvSpPr>
        <p:spPr/>
        <p:txBody>
          <a:bodyPr/>
          <a:lstStyle>
            <a:lvl1pPr>
              <a:defRPr/>
            </a:lvl1pPr>
          </a:lstStyle>
          <a:p>
            <a:pPr>
              <a:defRPr/>
            </a:pPr>
            <a:fld id="{3371D6E7-AC2E-42EF-B2DB-AB1AB1A47893}" type="datetime1">
              <a:rPr lang="en-CA" smtClean="0">
                <a:solidFill>
                  <a:srgbClr val="000000">
                    <a:tint val="75000"/>
                  </a:srgbClr>
                </a:solidFill>
              </a:rPr>
              <a:t>2024-03-19</a:t>
            </a:fld>
            <a:endParaRPr lang="en-CA" dirty="0">
              <a:solidFill>
                <a:srgbClr val="000000">
                  <a:tint val="75000"/>
                </a:srgbClr>
              </a:solidFill>
            </a:endParaRPr>
          </a:p>
        </p:txBody>
      </p:sp>
      <p:sp>
        <p:nvSpPr>
          <p:cNvPr id="5" name="Footer Placeholder 3"/>
          <p:cNvSpPr>
            <a:spLocks noGrp="1"/>
          </p:cNvSpPr>
          <p:nvPr>
            <p:ph type="ftr" sz="quarter" idx="11"/>
          </p:nvPr>
        </p:nvSpPr>
        <p:spPr/>
        <p:txBody>
          <a:bodyPr/>
          <a:lstStyle>
            <a:lvl1pPr>
              <a:defRPr dirty="0"/>
            </a:lvl1pPr>
          </a:lstStyle>
          <a:p>
            <a:pPr>
              <a:defRPr/>
            </a:pPr>
            <a:endParaRPr lang="en-CA" dirty="0">
              <a:solidFill>
                <a:srgbClr val="000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0C21A0D9-D110-43E6-AC48-DEC4213457BA}"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56509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8D16E3-ECF3-4459-A891-EC7F7E2E2848}" type="datetime1">
              <a:rPr lang="en-CA" smtClean="0">
                <a:solidFill>
                  <a:srgbClr val="000000">
                    <a:tint val="75000"/>
                  </a:srgbClr>
                </a:solidFill>
              </a:rPr>
              <a:t>2024-03-19</a:t>
            </a:fld>
            <a:endParaRPr lang="en-CA" dirty="0">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E7F73F1F-A8EA-4DA1-A2DF-5EF180F98A47}"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282046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heading with bullets">
    <p:spTree>
      <p:nvGrpSpPr>
        <p:cNvPr id="1" name=""/>
        <p:cNvGrpSpPr/>
        <p:nvPr/>
      </p:nvGrpSpPr>
      <p:grpSpPr>
        <a:xfrm>
          <a:off x="0" y="0"/>
          <a:ext cx="0" cy="0"/>
          <a:chOff x="0" y="0"/>
          <a:chExt cx="0" cy="0"/>
        </a:xfrm>
      </p:grpSpPr>
      <p:pic>
        <p:nvPicPr>
          <p:cNvPr id="5" name="Picture 9" descr="Willms&amp;Shier Graphic 2c PP.jpg"/>
          <p:cNvPicPr>
            <a:picLocks noChangeAspect="1"/>
          </p:cNvPicPr>
          <p:nvPr userDrawn="1"/>
        </p:nvPicPr>
        <p:blipFill>
          <a:blip r:embed="rId2" cstate="print"/>
          <a:srcRect l="37387" t="-44690" r="-37387" b="44690"/>
          <a:stretch>
            <a:fillRect/>
          </a:stretch>
        </p:blipFill>
        <p:spPr bwMode="auto">
          <a:xfrm>
            <a:off x="0" y="80962"/>
            <a:ext cx="6726238" cy="5062538"/>
          </a:xfrm>
          <a:prstGeom prst="rect">
            <a:avLst/>
          </a:prstGeom>
          <a:noFill/>
          <a:ln w="9525">
            <a:noFill/>
            <a:miter lim="800000"/>
            <a:headEnd/>
            <a:tailEnd/>
          </a:ln>
        </p:spPr>
      </p:pic>
      <p:sp>
        <p:nvSpPr>
          <p:cNvPr id="2" name="Title 1"/>
          <p:cNvSpPr>
            <a:spLocks noGrp="1"/>
          </p:cNvSpPr>
          <p:nvPr>
            <p:ph type="title"/>
          </p:nvPr>
        </p:nvSpPr>
        <p:spPr>
          <a:xfrm>
            <a:off x="911540" y="57150"/>
            <a:ext cx="7315200" cy="857250"/>
          </a:xfrm>
        </p:spPr>
        <p:txBody>
          <a:bodyPr/>
          <a:lstStyle/>
          <a:p>
            <a:r>
              <a:rPr lang="en-US" dirty="0"/>
              <a:t>Click to edit Master title style</a:t>
            </a:r>
            <a:endParaRPr lang="en-CA" dirty="0"/>
          </a:p>
        </p:txBody>
      </p:sp>
      <p:sp>
        <p:nvSpPr>
          <p:cNvPr id="3" name="Content Placeholder 2"/>
          <p:cNvSpPr>
            <a:spLocks noGrp="1"/>
          </p:cNvSpPr>
          <p:nvPr>
            <p:ph idx="1"/>
          </p:nvPr>
        </p:nvSpPr>
        <p:spPr>
          <a:xfrm>
            <a:off x="911540" y="1543049"/>
            <a:ext cx="7315200" cy="2811780"/>
          </a:xfrm>
        </p:spPr>
        <p:txBody>
          <a:bodyPr>
            <a:normAutofit/>
          </a:bodyPr>
          <a:lstStyle>
            <a:lvl1pPr>
              <a:buSzPct val="110000"/>
              <a:defRPr sz="2400"/>
            </a:lvl1pPr>
            <a:lvl2pPr>
              <a:buFont typeface="Arial" pitchFamily="34" charset="0"/>
              <a:buChar char="•"/>
              <a:defRPr sz="2000"/>
            </a:lvl2pPr>
            <a:lvl3pPr>
              <a:buClr>
                <a:srgbClr val="336699"/>
              </a:buClr>
              <a:buSzPct val="70000"/>
              <a:buFont typeface="Courier New" pitchFamily="49" charset="0"/>
              <a:buChar char="o"/>
              <a:defRPr sz="1800"/>
            </a:lvl3pPr>
            <a:lvl4pPr>
              <a:buClr>
                <a:srgbClr val="336699"/>
              </a:buClr>
              <a:buSzPct val="70000"/>
              <a:buFont typeface="Courier New" pitchFamily="49" charset="0"/>
              <a:buChar char="o"/>
              <a:defRPr sz="1600"/>
            </a:lvl4pPr>
            <a:lvl5pPr>
              <a:buClr>
                <a:srgbClr val="336699"/>
              </a:buClr>
              <a:buSzPct val="70000"/>
              <a:buFont typeface="Courier New" pitchFamily="49" charset="0"/>
              <a:buChar char="o"/>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ext Placeholder 9"/>
          <p:cNvSpPr>
            <a:spLocks noGrp="1"/>
          </p:cNvSpPr>
          <p:nvPr>
            <p:ph type="body" sz="quarter" idx="13"/>
          </p:nvPr>
        </p:nvSpPr>
        <p:spPr>
          <a:xfrm>
            <a:off x="911539" y="1085850"/>
            <a:ext cx="7315200" cy="457200"/>
          </a:xfrm>
        </p:spPr>
        <p:txBody>
          <a:bodyPr>
            <a:noAutofit/>
          </a:bodyPr>
          <a:lstStyle>
            <a:lvl1pPr marL="0" indent="0">
              <a:buNone/>
              <a:defRPr sz="2400"/>
            </a:lvl1pPr>
            <a:lvl2pPr>
              <a:defRPr sz="2800"/>
            </a:lvl2pPr>
            <a:lvl3pPr>
              <a:defRPr sz="2400"/>
            </a:lvl3pPr>
            <a:lvl4pPr>
              <a:defRPr sz="2000"/>
            </a:lvl4pPr>
            <a:lvl5pPr>
              <a:defRPr sz="2000"/>
            </a:lvl5pPr>
          </a:lstStyle>
          <a:p>
            <a:pPr lvl="0"/>
            <a:r>
              <a:rPr lang="en-US" dirty="0"/>
              <a:t>Click to edit Master text</a:t>
            </a:r>
          </a:p>
        </p:txBody>
      </p:sp>
      <p:sp>
        <p:nvSpPr>
          <p:cNvPr id="6" name="Date Placeholder 3"/>
          <p:cNvSpPr>
            <a:spLocks noGrp="1"/>
          </p:cNvSpPr>
          <p:nvPr>
            <p:ph type="dt" sz="half" idx="14"/>
          </p:nvPr>
        </p:nvSpPr>
        <p:spPr/>
        <p:txBody>
          <a:bodyPr/>
          <a:lstStyle>
            <a:lvl1pPr>
              <a:defRPr/>
            </a:lvl1pPr>
          </a:lstStyle>
          <a:p>
            <a:pPr>
              <a:defRPr/>
            </a:pPr>
            <a:fld id="{22651E84-FB9B-493E-8A1D-141985181BA3}" type="datetime1">
              <a:rPr lang="en-CA" smtClean="0"/>
              <a:t>2024-03-19</a:t>
            </a:fld>
            <a:endParaRPr lang="en-CA" dirty="0"/>
          </a:p>
        </p:txBody>
      </p:sp>
      <p:sp>
        <p:nvSpPr>
          <p:cNvPr id="7" name="Footer Placeholder 4"/>
          <p:cNvSpPr>
            <a:spLocks noGrp="1"/>
          </p:cNvSpPr>
          <p:nvPr>
            <p:ph type="ftr" sz="quarter" idx="15"/>
          </p:nvPr>
        </p:nvSpPr>
        <p:spPr/>
        <p:txBody>
          <a:bodyPr/>
          <a:lstStyle>
            <a:lvl1pPr>
              <a:defRPr/>
            </a:lvl1pPr>
          </a:lstStyle>
          <a:p>
            <a:pPr>
              <a:defRPr/>
            </a:pPr>
            <a:endParaRPr lang="en-CA" dirty="0"/>
          </a:p>
        </p:txBody>
      </p:sp>
      <p:sp>
        <p:nvSpPr>
          <p:cNvPr id="8" name="Slide Number Placeholder 5"/>
          <p:cNvSpPr>
            <a:spLocks noGrp="1"/>
          </p:cNvSpPr>
          <p:nvPr>
            <p:ph type="sldNum" sz="quarter" idx="16"/>
          </p:nvPr>
        </p:nvSpPr>
        <p:spPr/>
        <p:txBody>
          <a:bodyPr/>
          <a:lstStyle>
            <a:lvl1pPr>
              <a:defRPr/>
            </a:lvl1pPr>
          </a:lstStyle>
          <a:p>
            <a:pPr>
              <a:defRPr/>
            </a:pPr>
            <a:fld id="{C509A959-B12B-4696-9DD2-FCC4F7565009}" type="slidenum">
              <a:rPr lang="en-CA"/>
              <a:pPr>
                <a:defRPr/>
              </a:pPr>
              <a:t>‹#›</a:t>
            </a:fld>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588" y="57150"/>
            <a:ext cx="7315200" cy="857250"/>
          </a:xfrm>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914588" y="1200149"/>
            <a:ext cx="3291840" cy="31546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930100" y="1200149"/>
            <a:ext cx="3291840" cy="31546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AC86E8B0-3CB1-4669-BD7E-F101BF74FB12}" type="datetime1">
              <a:rPr lang="en-CA" smtClean="0">
                <a:solidFill>
                  <a:srgbClr val="000000">
                    <a:tint val="75000"/>
                  </a:srgbClr>
                </a:solidFill>
              </a:rPr>
              <a:t>2024-03-19</a:t>
            </a:fld>
            <a:endParaRPr lang="en-C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46F7B4D-2B57-40E3-8215-2CA352E11AC3}"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377880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1998" y="3600451"/>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071998" y="459581"/>
            <a:ext cx="7315200" cy="315468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07199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B88386-090F-40B9-A624-48977FCC94E9}" type="datetime1">
              <a:rPr lang="en-CA" smtClean="0">
                <a:solidFill>
                  <a:srgbClr val="000000">
                    <a:tint val="75000"/>
                  </a:srgbClr>
                </a:solidFill>
              </a:rPr>
              <a:t>2024-03-19</a:t>
            </a:fld>
            <a:endParaRPr lang="en-C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0A509D5-3402-4B2E-AFE0-79FAFE9AFBF7}"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3441492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ew Title Slide">
    <p:spTree>
      <p:nvGrpSpPr>
        <p:cNvPr id="1" name=""/>
        <p:cNvGrpSpPr/>
        <p:nvPr/>
      </p:nvGrpSpPr>
      <p:grpSpPr>
        <a:xfrm>
          <a:off x="0" y="0"/>
          <a:ext cx="0" cy="0"/>
          <a:chOff x="0" y="0"/>
          <a:chExt cx="0" cy="0"/>
        </a:xfrm>
      </p:grpSpPr>
      <p:pic>
        <p:nvPicPr>
          <p:cNvPr id="6" name="Picture 6"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W&amp;S Logo 2013.jpe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65878" y="4343401"/>
            <a:ext cx="2201863"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1028700" y="2957513"/>
            <a:ext cx="7086600" cy="1528624"/>
          </a:xfrm>
          <a:prstGeom prst="rect">
            <a:avLst/>
          </a:prstGeom>
          <a:noFill/>
          <a:ln>
            <a:noFill/>
          </a:ln>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spcBef>
                <a:spcPts val="1000"/>
              </a:spcBef>
              <a:spcAft>
                <a:spcPts val="1000"/>
              </a:spcAft>
              <a:defRPr/>
            </a:pPr>
            <a:endParaRPr lang="en-US" altLang="en-US" sz="2000" b="1" dirty="0">
              <a:solidFill>
                <a:srgbClr val="1D476F"/>
              </a:solidFill>
              <a:latin typeface="Verdana" pitchFamily="34" charset="0"/>
            </a:endParaRPr>
          </a:p>
          <a:p>
            <a:pPr lvl="1" algn="ctr" eaLnBrk="1" hangingPunct="1">
              <a:spcBef>
                <a:spcPts val="1000"/>
              </a:spcBef>
              <a:spcAft>
                <a:spcPts val="1000"/>
              </a:spcAft>
              <a:defRPr/>
            </a:pPr>
            <a:r>
              <a:rPr lang="en-US" altLang="en-US" sz="2000" b="1" dirty="0">
                <a:solidFill>
                  <a:srgbClr val="1D476F"/>
                </a:solidFill>
                <a:latin typeface="Verdana" pitchFamily="34" charset="0"/>
              </a:rPr>
              <a:t>Willms &amp; Shier Environmental Lawyers LLP</a:t>
            </a:r>
          </a:p>
          <a:p>
            <a:pPr lvl="1" algn="ctr" eaLnBrk="1" hangingPunct="1">
              <a:spcBef>
                <a:spcPts val="1000"/>
              </a:spcBef>
              <a:spcAft>
                <a:spcPts val="1000"/>
              </a:spcAft>
              <a:defRPr/>
            </a:pPr>
            <a:r>
              <a:rPr lang="en-US" altLang="en-US" sz="2000" b="1" dirty="0">
                <a:solidFill>
                  <a:srgbClr val="1D476F"/>
                </a:solidFill>
                <a:latin typeface="Verdana" pitchFamily="34" charset="0"/>
              </a:rPr>
              <a:t>www.willmsshier.com</a:t>
            </a:r>
          </a:p>
        </p:txBody>
      </p:sp>
      <p:sp>
        <p:nvSpPr>
          <p:cNvPr id="2" name="Title 1"/>
          <p:cNvSpPr>
            <a:spLocks noGrp="1"/>
          </p:cNvSpPr>
          <p:nvPr>
            <p:ph type="ctrTitle"/>
          </p:nvPr>
        </p:nvSpPr>
        <p:spPr>
          <a:xfrm>
            <a:off x="1028700" y="419587"/>
            <a:ext cx="7086600" cy="1271588"/>
          </a:xfrm>
        </p:spPr>
        <p:txBody>
          <a:bodyPr/>
          <a:lstStyle>
            <a:lvl1pPr algn="ctr">
              <a:defRPr sz="4000" baseline="0">
                <a:solidFill>
                  <a:schemeClr val="tx1"/>
                </a:solidFill>
                <a:latin typeface="Times New Roman" pitchFamily="18" charset="0"/>
                <a:cs typeface="Times New Roman" pitchFamily="18" charset="0"/>
              </a:defRPr>
            </a:lvl1pPr>
          </a:lstStyle>
          <a:p>
            <a:r>
              <a:rPr lang="en-US" dirty="0"/>
              <a:t>Click to edit Master title style</a:t>
            </a:r>
            <a:endParaRPr lang="en-CA" dirty="0"/>
          </a:p>
        </p:txBody>
      </p:sp>
      <p:sp>
        <p:nvSpPr>
          <p:cNvPr id="8" name="Text Placeholder 7"/>
          <p:cNvSpPr>
            <a:spLocks noGrp="1"/>
          </p:cNvSpPr>
          <p:nvPr>
            <p:ph type="body" sz="quarter" idx="13"/>
          </p:nvPr>
        </p:nvSpPr>
        <p:spPr>
          <a:xfrm>
            <a:off x="1028700" y="1999538"/>
            <a:ext cx="7086600" cy="514350"/>
          </a:xfrm>
        </p:spPr>
        <p:txBody>
          <a:bodyPr>
            <a:noAutofit/>
          </a:bodyPr>
          <a:lstStyle>
            <a:lvl1pPr marL="0" indent="0" algn="ctr">
              <a:buNone/>
              <a:defRPr sz="3600">
                <a:solidFill>
                  <a:schemeClr val="accent1"/>
                </a:solidFill>
              </a:defRPr>
            </a:lvl1pPr>
            <a:lvl2pPr marL="0" indent="0" algn="ctr">
              <a:buNone/>
              <a:defRPr sz="2800"/>
            </a:lvl2pPr>
            <a:lvl3pPr>
              <a:buNone/>
              <a:defRPr/>
            </a:lvl3pPr>
            <a:lvl4pPr>
              <a:buNone/>
              <a:defRPr/>
            </a:lvl4pPr>
            <a:lvl5pPr>
              <a:buNone/>
              <a:defRPr/>
            </a:lvl5pPr>
          </a:lstStyle>
          <a:p>
            <a:pPr lvl="0"/>
            <a:r>
              <a:rPr lang="en-US"/>
              <a:t>Click to edit Master text styles</a:t>
            </a:r>
          </a:p>
        </p:txBody>
      </p:sp>
      <p:sp>
        <p:nvSpPr>
          <p:cNvPr id="15" name="Text Placeholder 14"/>
          <p:cNvSpPr>
            <a:spLocks noGrp="1"/>
          </p:cNvSpPr>
          <p:nvPr>
            <p:ph type="body" sz="quarter" idx="15"/>
          </p:nvPr>
        </p:nvSpPr>
        <p:spPr>
          <a:xfrm>
            <a:off x="1143000" y="3429000"/>
            <a:ext cx="7086600" cy="800100"/>
          </a:xfrm>
        </p:spPr>
        <p:txBody>
          <a:bodyPr>
            <a:normAutofit/>
          </a:bodyPr>
          <a:lstStyle>
            <a:lvl1pPr algn="ctr">
              <a:buFontTx/>
              <a:buNone/>
              <a:defRPr sz="1400" b="0" i="1"/>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1"/>
          <p:cNvSpPr>
            <a:spLocks noGrp="1"/>
          </p:cNvSpPr>
          <p:nvPr>
            <p:ph type="body" sz="quarter" idx="14"/>
          </p:nvPr>
        </p:nvSpPr>
        <p:spPr>
          <a:xfrm>
            <a:off x="511225" y="4392600"/>
            <a:ext cx="7086600" cy="857250"/>
          </a:xfrm>
        </p:spPr>
        <p:txBody>
          <a:bodyPr>
            <a:normAutofit/>
          </a:bodyPr>
          <a:lstStyle>
            <a:lvl1pPr marL="0" indent="0" algn="l">
              <a:spcBef>
                <a:spcPts val="0"/>
              </a:spcBef>
              <a:spcAft>
                <a:spcPts val="0"/>
              </a:spcAft>
              <a:buFontTx/>
              <a:buNone/>
              <a:defRPr sz="1800" b="1"/>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4409F9F0-AF29-41EE-B7B2-E3A178E9262C}" type="datetime1">
              <a:rPr lang="en-CA" smtClean="0">
                <a:solidFill>
                  <a:srgbClr val="000000">
                    <a:tint val="75000"/>
                  </a:srgbClr>
                </a:solidFill>
              </a:rPr>
              <a:t>2024-03-19</a:t>
            </a:fld>
            <a:endParaRPr lang="en-CA" dirty="0">
              <a:solidFill>
                <a:srgbClr val="000000">
                  <a:tint val="75000"/>
                </a:srgbClr>
              </a:solidFill>
            </a:endParaRPr>
          </a:p>
        </p:txBody>
      </p:sp>
      <p:sp>
        <p:nvSpPr>
          <p:cNvPr id="11" name="Footer Placeholder 4"/>
          <p:cNvSpPr>
            <a:spLocks noGrp="1"/>
          </p:cNvSpPr>
          <p:nvPr>
            <p:ph type="ftr" sz="quarter" idx="17"/>
          </p:nvPr>
        </p:nvSpPr>
        <p:spPr/>
        <p:txBody>
          <a:bodyPr/>
          <a:lstStyle>
            <a:lvl1pPr>
              <a:defRPr dirty="0"/>
            </a:lvl1pPr>
          </a:lstStyle>
          <a:p>
            <a:pPr>
              <a:defRPr/>
            </a:pPr>
            <a:endParaRPr lang="en-CA" dirty="0">
              <a:solidFill>
                <a:srgbClr val="000000">
                  <a:tint val="75000"/>
                </a:srgbClr>
              </a:solidFill>
            </a:endParaRPr>
          </a:p>
        </p:txBody>
      </p:sp>
      <p:sp>
        <p:nvSpPr>
          <p:cNvPr id="12" name="Slide Number Placeholder 5"/>
          <p:cNvSpPr>
            <a:spLocks noGrp="1"/>
          </p:cNvSpPr>
          <p:nvPr>
            <p:ph type="sldNum" sz="quarter" idx="18"/>
          </p:nvPr>
        </p:nvSpPr>
        <p:spPr/>
        <p:txBody>
          <a:bodyPr/>
          <a:lstStyle>
            <a:lvl1pPr>
              <a:defRPr/>
            </a:lvl1pPr>
          </a:lstStyle>
          <a:p>
            <a:pPr>
              <a:defRPr/>
            </a:pPr>
            <a:fld id="{B6345D38-918A-40B6-A005-672483684F6B}"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241713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w End Slid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96928" y="3654028"/>
            <a:ext cx="7242175" cy="995144"/>
          </a:xfrm>
          <a:prstGeom prst="rect">
            <a:avLst/>
          </a:prstGeom>
          <a:noFill/>
          <a:ln>
            <a:noFill/>
          </a:ln>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spcBef>
                <a:spcPts val="1000"/>
              </a:spcBef>
              <a:spcAft>
                <a:spcPts val="1000"/>
              </a:spcAft>
              <a:defRPr/>
            </a:pPr>
            <a:r>
              <a:rPr lang="en-US" altLang="en-US" sz="2100" b="1" dirty="0">
                <a:solidFill>
                  <a:srgbClr val="1D476F"/>
                </a:solidFill>
                <a:latin typeface="Verdana" pitchFamily="34" charset="0"/>
              </a:rPr>
              <a:t>Willms &amp; Shier Environmental Lawyers LLP</a:t>
            </a:r>
          </a:p>
          <a:p>
            <a:pPr lvl="1" algn="ctr" eaLnBrk="1" hangingPunct="1">
              <a:spcBef>
                <a:spcPts val="1000"/>
              </a:spcBef>
              <a:spcAft>
                <a:spcPts val="1000"/>
              </a:spcAft>
              <a:defRPr/>
            </a:pPr>
            <a:r>
              <a:rPr lang="en-US" altLang="en-US" sz="2100" b="1" dirty="0">
                <a:solidFill>
                  <a:srgbClr val="1D476F"/>
                </a:solidFill>
                <a:latin typeface="Verdana" pitchFamily="34" charset="0"/>
              </a:rPr>
              <a:t>www.willmsshier.com</a:t>
            </a:r>
          </a:p>
        </p:txBody>
      </p:sp>
      <p:sp>
        <p:nvSpPr>
          <p:cNvPr id="6" name="TextBox 5"/>
          <p:cNvSpPr txBox="1">
            <a:spLocks noChangeArrowheads="1"/>
          </p:cNvSpPr>
          <p:nvPr userDrawn="1"/>
        </p:nvSpPr>
        <p:spPr bwMode="auto">
          <a:xfrm>
            <a:off x="949328" y="400051"/>
            <a:ext cx="7242175" cy="584775"/>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3200" dirty="0">
                <a:solidFill>
                  <a:srgbClr val="1D476F"/>
                </a:solidFill>
                <a:latin typeface="Times New Roman" pitchFamily="18" charset="0"/>
                <a:cs typeface="Times New Roman" pitchFamily="18" charset="0"/>
              </a:rPr>
              <a:t>Contact Information</a:t>
            </a:r>
            <a:endParaRPr lang="en-CA" altLang="en-US" sz="3200" dirty="0">
              <a:solidFill>
                <a:srgbClr val="1D476F"/>
              </a:solidFill>
              <a:latin typeface="Times New Roman" pitchFamily="18" charset="0"/>
              <a:cs typeface="Times New Roman" pitchFamily="18" charset="0"/>
            </a:endParaRPr>
          </a:p>
        </p:txBody>
      </p:sp>
      <p:sp>
        <p:nvSpPr>
          <p:cNvPr id="24" name="Text Placeholder 4"/>
          <p:cNvSpPr>
            <a:spLocks noGrp="1"/>
          </p:cNvSpPr>
          <p:nvPr>
            <p:ph type="body" idx="1"/>
          </p:nvPr>
        </p:nvSpPr>
        <p:spPr>
          <a:xfrm>
            <a:off x="1435100" y="1120378"/>
            <a:ext cx="3517900" cy="1108472"/>
          </a:xfrm>
        </p:spPr>
        <p:txBody>
          <a:bodyPr/>
          <a:lstStyle>
            <a:lvl1pPr>
              <a:buNone/>
              <a:defRPr sz="2000" b="1"/>
            </a:lvl1pPr>
          </a:lstStyle>
          <a:p>
            <a:pPr lvl="0"/>
            <a:r>
              <a:rPr lang="en-US"/>
              <a:t>Click to edit Master text styles</a:t>
            </a:r>
          </a:p>
        </p:txBody>
      </p:sp>
      <p:sp>
        <p:nvSpPr>
          <p:cNvPr id="29" name="Text Placeholder 4"/>
          <p:cNvSpPr>
            <a:spLocks noGrp="1"/>
          </p:cNvSpPr>
          <p:nvPr>
            <p:ph type="body" idx="18"/>
          </p:nvPr>
        </p:nvSpPr>
        <p:spPr>
          <a:xfrm>
            <a:off x="1447800" y="1503799"/>
            <a:ext cx="3517900" cy="325003"/>
          </a:xfrm>
        </p:spPr>
        <p:txBody>
          <a:bodyPr/>
          <a:lstStyle>
            <a:lvl1pPr>
              <a:buNone/>
              <a:defRPr sz="2000" b="1"/>
            </a:lvl1pPr>
          </a:lstStyle>
          <a:p>
            <a:pPr lvl="0"/>
            <a:r>
              <a:rPr lang="en-US"/>
              <a:t>Click to edit Master text styles</a:t>
            </a:r>
          </a:p>
        </p:txBody>
      </p:sp>
      <p:sp>
        <p:nvSpPr>
          <p:cNvPr id="30" name="Text Placeholder 4"/>
          <p:cNvSpPr>
            <a:spLocks noGrp="1"/>
          </p:cNvSpPr>
          <p:nvPr>
            <p:ph type="body" idx="19"/>
          </p:nvPr>
        </p:nvSpPr>
        <p:spPr>
          <a:xfrm>
            <a:off x="1447800" y="1831492"/>
            <a:ext cx="3517900" cy="725053"/>
          </a:xfrm>
        </p:spPr>
        <p:txBody>
          <a:bodyPr/>
          <a:lstStyle>
            <a:lvl1pPr>
              <a:buNone/>
              <a:defRPr sz="2000" b="1"/>
            </a:lvl1pPr>
          </a:lstStyle>
          <a:p>
            <a:pPr lvl="0"/>
            <a:r>
              <a:rPr lang="en-US"/>
              <a:t>Click to edit Master text styles</a:t>
            </a:r>
          </a:p>
        </p:txBody>
      </p:sp>
      <p:sp>
        <p:nvSpPr>
          <p:cNvPr id="7" name="Date Placeholder 3"/>
          <p:cNvSpPr>
            <a:spLocks noGrp="1"/>
          </p:cNvSpPr>
          <p:nvPr>
            <p:ph type="dt" sz="half" idx="20"/>
          </p:nvPr>
        </p:nvSpPr>
        <p:spPr/>
        <p:txBody>
          <a:bodyPr/>
          <a:lstStyle>
            <a:lvl1pPr>
              <a:defRPr/>
            </a:lvl1pPr>
          </a:lstStyle>
          <a:p>
            <a:pPr>
              <a:defRPr/>
            </a:pPr>
            <a:fld id="{157B3694-3A62-409C-BCF5-922BDA297C7E}" type="datetime1">
              <a:rPr lang="en-CA" smtClean="0">
                <a:solidFill>
                  <a:srgbClr val="000000">
                    <a:tint val="75000"/>
                  </a:srgbClr>
                </a:solidFill>
              </a:rPr>
              <a:t>2024-03-19</a:t>
            </a:fld>
            <a:endParaRPr lang="en-CA" dirty="0">
              <a:solidFill>
                <a:srgbClr val="000000">
                  <a:tint val="75000"/>
                </a:srgbClr>
              </a:solidFill>
            </a:endParaRPr>
          </a:p>
        </p:txBody>
      </p:sp>
      <p:sp>
        <p:nvSpPr>
          <p:cNvPr id="8" name="Footer Placeholder 4"/>
          <p:cNvSpPr>
            <a:spLocks noGrp="1"/>
          </p:cNvSpPr>
          <p:nvPr>
            <p:ph type="ftr" sz="quarter" idx="21"/>
          </p:nvPr>
        </p:nvSpPr>
        <p:spPr/>
        <p:txBody>
          <a:bodyPr/>
          <a:lstStyle>
            <a:lvl1pPr>
              <a:defRPr dirty="0"/>
            </a:lvl1pPr>
          </a:lstStyle>
          <a:p>
            <a:pPr>
              <a:defRPr/>
            </a:pPr>
            <a:endParaRPr lang="en-CA" dirty="0">
              <a:solidFill>
                <a:srgbClr val="000000">
                  <a:tint val="75000"/>
                </a:srgbClr>
              </a:solidFill>
            </a:endParaRPr>
          </a:p>
        </p:txBody>
      </p:sp>
      <p:sp>
        <p:nvSpPr>
          <p:cNvPr id="9" name="Slide Number Placeholder 5"/>
          <p:cNvSpPr>
            <a:spLocks noGrp="1"/>
          </p:cNvSpPr>
          <p:nvPr>
            <p:ph type="sldNum" sz="quarter" idx="22"/>
          </p:nvPr>
        </p:nvSpPr>
        <p:spPr/>
        <p:txBody>
          <a:bodyPr/>
          <a:lstStyle>
            <a:lvl1pPr>
              <a:defRPr/>
            </a:lvl1pPr>
          </a:lstStyle>
          <a:p>
            <a:pPr>
              <a:defRPr/>
            </a:pPr>
            <a:fld id="{190291AE-EF22-4B33-84D8-F526FCA4E514}"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2866705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with subheading">
    <p:spTree>
      <p:nvGrpSpPr>
        <p:cNvPr id="1" name=""/>
        <p:cNvGrpSpPr/>
        <p:nvPr/>
      </p:nvGrpSpPr>
      <p:grpSpPr>
        <a:xfrm>
          <a:off x="0" y="0"/>
          <a:ext cx="0" cy="0"/>
          <a:chOff x="0" y="0"/>
          <a:chExt cx="0" cy="0"/>
        </a:xfrm>
      </p:grpSpPr>
      <p:cxnSp>
        <p:nvCxnSpPr>
          <p:cNvPr id="7" name="Straight Connector 9"/>
          <p:cNvCxnSpPr>
            <a:cxnSpLocks noChangeShapeType="1"/>
          </p:cNvCxnSpPr>
          <p:nvPr userDrawn="1"/>
        </p:nvCxnSpPr>
        <p:spPr bwMode="auto">
          <a:xfrm>
            <a:off x="1573216" y="970360"/>
            <a:ext cx="6245225" cy="119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436373" y="57151"/>
            <a:ext cx="6245225" cy="834629"/>
          </a:xfrm>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1435608" y="1143001"/>
            <a:ext cx="2953512"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1435608" y="1622822"/>
            <a:ext cx="2953512"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Text Placeholder 2"/>
          <p:cNvSpPr>
            <a:spLocks noGrp="1"/>
          </p:cNvSpPr>
          <p:nvPr>
            <p:ph type="body" idx="13"/>
          </p:nvPr>
        </p:nvSpPr>
        <p:spPr>
          <a:xfrm>
            <a:off x="4770120" y="1143001"/>
            <a:ext cx="2953512"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4"/>
          </p:nvPr>
        </p:nvSpPr>
        <p:spPr>
          <a:xfrm>
            <a:off x="4770120" y="1622822"/>
            <a:ext cx="2953512"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Date Placeholder 6"/>
          <p:cNvSpPr>
            <a:spLocks noGrp="1"/>
          </p:cNvSpPr>
          <p:nvPr>
            <p:ph type="dt" sz="half" idx="15"/>
          </p:nvPr>
        </p:nvSpPr>
        <p:spPr/>
        <p:txBody>
          <a:bodyPr/>
          <a:lstStyle>
            <a:lvl1pPr>
              <a:defRPr/>
            </a:lvl1pPr>
          </a:lstStyle>
          <a:p>
            <a:pPr>
              <a:defRPr/>
            </a:pPr>
            <a:fld id="{7065F140-F719-431E-9A12-C9A156110C88}" type="datetime1">
              <a:rPr lang="en-CA" smtClean="0">
                <a:solidFill>
                  <a:srgbClr val="000000">
                    <a:tint val="75000"/>
                  </a:srgbClr>
                </a:solidFill>
              </a:rPr>
              <a:t>2024-03-19</a:t>
            </a:fld>
            <a:endParaRPr lang="en-CA" dirty="0">
              <a:solidFill>
                <a:srgbClr val="000000">
                  <a:tint val="75000"/>
                </a:srgbClr>
              </a:solidFill>
            </a:endParaRPr>
          </a:p>
        </p:txBody>
      </p:sp>
      <p:sp>
        <p:nvSpPr>
          <p:cNvPr id="9" name="Footer Placeholder 7"/>
          <p:cNvSpPr>
            <a:spLocks noGrp="1"/>
          </p:cNvSpPr>
          <p:nvPr>
            <p:ph type="ftr" sz="quarter" idx="16"/>
          </p:nvPr>
        </p:nvSpPr>
        <p:spPr/>
        <p:txBody>
          <a:bodyPr/>
          <a:lstStyle>
            <a:lvl1pPr>
              <a:defRPr dirty="0"/>
            </a:lvl1pPr>
          </a:lstStyle>
          <a:p>
            <a:pPr>
              <a:defRPr/>
            </a:pPr>
            <a:endParaRPr lang="en-CA" dirty="0">
              <a:solidFill>
                <a:srgbClr val="000000">
                  <a:tint val="75000"/>
                </a:srgbClr>
              </a:solidFill>
            </a:endParaRPr>
          </a:p>
        </p:txBody>
      </p:sp>
      <p:sp>
        <p:nvSpPr>
          <p:cNvPr id="11" name="Slide Number Placeholder 8"/>
          <p:cNvSpPr>
            <a:spLocks noGrp="1"/>
          </p:cNvSpPr>
          <p:nvPr>
            <p:ph type="sldNum" sz="quarter" idx="17"/>
          </p:nvPr>
        </p:nvSpPr>
        <p:spPr/>
        <p:txBody>
          <a:bodyPr/>
          <a:lstStyle>
            <a:lvl1pPr>
              <a:defRPr/>
            </a:lvl1pPr>
          </a:lstStyle>
          <a:p>
            <a:pPr>
              <a:defRPr/>
            </a:pPr>
            <a:fld id="{8B677944-34FF-4FC8-A1C0-DDB32102A18B}"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3548509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pic>
        <p:nvPicPr>
          <p:cNvPr id="4" name="Picture 9"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1540" y="57150"/>
            <a:ext cx="7315200" cy="857250"/>
          </a:xfrm>
        </p:spPr>
        <p:txBody>
          <a:bodyPr/>
          <a:lstStyle/>
          <a:p>
            <a:r>
              <a:rPr lang="en-US" dirty="0"/>
              <a:t>Click to edit Master title style</a:t>
            </a:r>
            <a:endParaRPr lang="en-CA" dirty="0"/>
          </a:p>
        </p:txBody>
      </p:sp>
      <p:sp>
        <p:nvSpPr>
          <p:cNvPr id="3" name="Content Placeholder 2"/>
          <p:cNvSpPr>
            <a:spLocks noGrp="1"/>
          </p:cNvSpPr>
          <p:nvPr>
            <p:ph idx="1"/>
          </p:nvPr>
        </p:nvSpPr>
        <p:spPr>
          <a:xfrm>
            <a:off x="911540" y="1200150"/>
            <a:ext cx="7315200" cy="3154680"/>
          </a:xfrm>
        </p:spPr>
        <p:txBody>
          <a:bodyPr/>
          <a:lstStyle>
            <a:lvl1pPr>
              <a:buSzPct val="110000"/>
              <a:defRPr/>
            </a:lvl1pPr>
            <a:lvl2pPr>
              <a:buFont typeface="Arial" pitchFamily="34" charset="0"/>
              <a:buChar char="•"/>
              <a:defRPr/>
            </a:lvl2pPr>
            <a:lvl3pPr>
              <a:buClr>
                <a:srgbClr val="336699"/>
              </a:buClr>
              <a:buSzPct val="70000"/>
              <a:buFont typeface="Courier New" pitchFamily="49" charset="0"/>
              <a:buChar char="o"/>
              <a:defRPr/>
            </a:lvl3pPr>
            <a:lvl4pPr>
              <a:buClr>
                <a:srgbClr val="336699"/>
              </a:buClr>
              <a:buSzPct val="70000"/>
              <a:buFont typeface="Courier New" pitchFamily="49" charset="0"/>
              <a:buChar char="o"/>
              <a:defRPr/>
            </a:lvl4pPr>
            <a:lvl5pPr>
              <a:buClr>
                <a:srgbClr val="336699"/>
              </a:buClr>
              <a:buSzPct val="70000"/>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3"/>
          <p:cNvSpPr>
            <a:spLocks noGrp="1"/>
          </p:cNvSpPr>
          <p:nvPr>
            <p:ph type="dt" sz="half" idx="10"/>
          </p:nvPr>
        </p:nvSpPr>
        <p:spPr/>
        <p:txBody>
          <a:bodyPr/>
          <a:lstStyle>
            <a:lvl1pPr>
              <a:defRPr/>
            </a:lvl1pPr>
          </a:lstStyle>
          <a:p>
            <a:pPr>
              <a:defRPr/>
            </a:pPr>
            <a:fld id="{006B34B2-0991-4C92-807D-9D06DF93DC96}" type="datetime1">
              <a:rPr lang="en-CA" smtClean="0">
                <a:solidFill>
                  <a:srgbClr val="000000">
                    <a:tint val="75000"/>
                  </a:srgbClr>
                </a:solidFill>
              </a:rPr>
              <a:t>2024-03-19</a:t>
            </a:fld>
            <a:endParaRPr lang="en-C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dirty="0"/>
            </a:lvl1pPr>
          </a:lstStyle>
          <a:p>
            <a:pPr>
              <a:defRPr/>
            </a:pPr>
            <a:endParaRPr lang="en-CA"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27EBCC4-3E6F-4A0F-9FCE-A2C09881A174}"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4047889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heading with bullets">
    <p:spTree>
      <p:nvGrpSpPr>
        <p:cNvPr id="1" name=""/>
        <p:cNvGrpSpPr/>
        <p:nvPr/>
      </p:nvGrpSpPr>
      <p:grpSpPr>
        <a:xfrm>
          <a:off x="0" y="0"/>
          <a:ext cx="0" cy="0"/>
          <a:chOff x="0" y="0"/>
          <a:chExt cx="0" cy="0"/>
        </a:xfrm>
      </p:grpSpPr>
      <p:pic>
        <p:nvPicPr>
          <p:cNvPr id="5" name="Picture 9"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1540" y="57150"/>
            <a:ext cx="7315200" cy="857250"/>
          </a:xfrm>
        </p:spPr>
        <p:txBody>
          <a:bodyPr/>
          <a:lstStyle/>
          <a:p>
            <a:r>
              <a:rPr lang="en-US" dirty="0"/>
              <a:t>Click to edit Master title style</a:t>
            </a:r>
            <a:endParaRPr lang="en-CA" dirty="0"/>
          </a:p>
        </p:txBody>
      </p:sp>
      <p:sp>
        <p:nvSpPr>
          <p:cNvPr id="3" name="Content Placeholder 2"/>
          <p:cNvSpPr>
            <a:spLocks noGrp="1"/>
          </p:cNvSpPr>
          <p:nvPr>
            <p:ph idx="1"/>
          </p:nvPr>
        </p:nvSpPr>
        <p:spPr>
          <a:xfrm>
            <a:off x="911540" y="1543049"/>
            <a:ext cx="7315200" cy="2811780"/>
          </a:xfrm>
        </p:spPr>
        <p:txBody>
          <a:bodyPr>
            <a:normAutofit/>
          </a:bodyPr>
          <a:lstStyle>
            <a:lvl1pPr>
              <a:buSzPct val="110000"/>
              <a:defRPr sz="2400"/>
            </a:lvl1pPr>
            <a:lvl2pPr>
              <a:buFont typeface="Arial" pitchFamily="34" charset="0"/>
              <a:buChar char="•"/>
              <a:defRPr sz="2000"/>
            </a:lvl2pPr>
            <a:lvl3pPr>
              <a:buClr>
                <a:srgbClr val="336699"/>
              </a:buClr>
              <a:buSzPct val="70000"/>
              <a:buFont typeface="Courier New" pitchFamily="49" charset="0"/>
              <a:buChar char="o"/>
              <a:defRPr sz="1800"/>
            </a:lvl3pPr>
            <a:lvl4pPr>
              <a:buClr>
                <a:srgbClr val="336699"/>
              </a:buClr>
              <a:buSzPct val="70000"/>
              <a:buFont typeface="Courier New" pitchFamily="49" charset="0"/>
              <a:buChar char="o"/>
              <a:defRPr sz="1600"/>
            </a:lvl4pPr>
            <a:lvl5pPr>
              <a:buClr>
                <a:srgbClr val="336699"/>
              </a:buClr>
              <a:buSzPct val="70000"/>
              <a:buFont typeface="Courier New" pitchFamily="49" charset="0"/>
              <a:buChar char="o"/>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ext Placeholder 9"/>
          <p:cNvSpPr>
            <a:spLocks noGrp="1"/>
          </p:cNvSpPr>
          <p:nvPr>
            <p:ph type="body" sz="quarter" idx="13"/>
          </p:nvPr>
        </p:nvSpPr>
        <p:spPr>
          <a:xfrm>
            <a:off x="911539" y="1085850"/>
            <a:ext cx="7315200" cy="457200"/>
          </a:xfrm>
        </p:spPr>
        <p:txBody>
          <a:bodyPr>
            <a:noAutofit/>
          </a:bodyPr>
          <a:lstStyle>
            <a:lvl1pPr marL="0" indent="0">
              <a:buNone/>
              <a:defRPr sz="2400"/>
            </a:lvl1pPr>
            <a:lvl2pPr>
              <a:defRPr sz="2800"/>
            </a:lvl2pPr>
            <a:lvl3pPr>
              <a:defRPr sz="2400"/>
            </a:lvl3pPr>
            <a:lvl4pPr>
              <a:defRPr sz="2000"/>
            </a:lvl4pPr>
            <a:lvl5pPr>
              <a:defRPr sz="2000"/>
            </a:lvl5pPr>
          </a:lstStyle>
          <a:p>
            <a:pPr lvl="0"/>
            <a:r>
              <a:rPr lang="en-US" dirty="0"/>
              <a:t>Click to edit Master text</a:t>
            </a:r>
          </a:p>
        </p:txBody>
      </p:sp>
      <p:sp>
        <p:nvSpPr>
          <p:cNvPr id="6" name="Date Placeholder 3"/>
          <p:cNvSpPr>
            <a:spLocks noGrp="1"/>
          </p:cNvSpPr>
          <p:nvPr>
            <p:ph type="dt" sz="half" idx="14"/>
          </p:nvPr>
        </p:nvSpPr>
        <p:spPr/>
        <p:txBody>
          <a:bodyPr/>
          <a:lstStyle>
            <a:lvl1pPr>
              <a:defRPr/>
            </a:lvl1pPr>
          </a:lstStyle>
          <a:p>
            <a:pPr>
              <a:defRPr/>
            </a:pPr>
            <a:fld id="{6D4FEB15-2235-4154-A344-D15C0D863F25}" type="datetime1">
              <a:rPr lang="en-CA" smtClean="0">
                <a:solidFill>
                  <a:srgbClr val="000000">
                    <a:tint val="75000"/>
                  </a:srgbClr>
                </a:solidFill>
              </a:rPr>
              <a:t>2024-03-19</a:t>
            </a:fld>
            <a:endParaRPr lang="en-CA" dirty="0">
              <a:solidFill>
                <a:srgbClr val="000000">
                  <a:tint val="75000"/>
                </a:srgbClr>
              </a:solidFill>
            </a:endParaRPr>
          </a:p>
        </p:txBody>
      </p:sp>
      <p:sp>
        <p:nvSpPr>
          <p:cNvPr id="7" name="Footer Placeholder 4"/>
          <p:cNvSpPr>
            <a:spLocks noGrp="1"/>
          </p:cNvSpPr>
          <p:nvPr>
            <p:ph type="ftr" sz="quarter" idx="15"/>
          </p:nvPr>
        </p:nvSpPr>
        <p:spPr/>
        <p:txBody>
          <a:bodyPr/>
          <a:lstStyle>
            <a:lvl1pPr>
              <a:defRPr dirty="0"/>
            </a:lvl1pPr>
          </a:lstStyle>
          <a:p>
            <a:pPr>
              <a:defRPr/>
            </a:pPr>
            <a:endParaRPr lang="en-CA" dirty="0">
              <a:solidFill>
                <a:srgbClr val="000000">
                  <a:tint val="75000"/>
                </a:srgbClr>
              </a:solidFill>
            </a:endParaRPr>
          </a:p>
        </p:txBody>
      </p:sp>
      <p:sp>
        <p:nvSpPr>
          <p:cNvPr id="8" name="Slide Number Placeholder 5"/>
          <p:cNvSpPr>
            <a:spLocks noGrp="1"/>
          </p:cNvSpPr>
          <p:nvPr>
            <p:ph type="sldNum" sz="quarter" idx="16"/>
          </p:nvPr>
        </p:nvSpPr>
        <p:spPr/>
        <p:txBody>
          <a:bodyPr/>
          <a:lstStyle>
            <a:lvl1pPr>
              <a:defRPr/>
            </a:lvl1pPr>
          </a:lstStyle>
          <a:p>
            <a:pPr>
              <a:defRPr/>
            </a:pPr>
            <a:fld id="{15277425-C7A5-45B0-97CC-176C6A596107}"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2130424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Number with bullets">
    <p:spTree>
      <p:nvGrpSpPr>
        <p:cNvPr id="1" name=""/>
        <p:cNvGrpSpPr/>
        <p:nvPr/>
      </p:nvGrpSpPr>
      <p:grpSpPr>
        <a:xfrm>
          <a:off x="0" y="0"/>
          <a:ext cx="0" cy="0"/>
          <a:chOff x="0" y="0"/>
          <a:chExt cx="0" cy="0"/>
        </a:xfrm>
      </p:grpSpPr>
      <p:pic>
        <p:nvPicPr>
          <p:cNvPr id="4" name="Picture 9"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8370" y="57150"/>
            <a:ext cx="7315200" cy="857250"/>
          </a:xfrm>
        </p:spPr>
        <p:txBody>
          <a:bodyPr/>
          <a:lstStyle/>
          <a:p>
            <a:r>
              <a:rPr lang="en-US" dirty="0"/>
              <a:t>Click to edit Master title style</a:t>
            </a:r>
            <a:endParaRPr lang="en-CA" dirty="0"/>
          </a:p>
        </p:txBody>
      </p:sp>
      <p:sp>
        <p:nvSpPr>
          <p:cNvPr id="3" name="Content Placeholder 2"/>
          <p:cNvSpPr>
            <a:spLocks noGrp="1"/>
          </p:cNvSpPr>
          <p:nvPr>
            <p:ph idx="1"/>
          </p:nvPr>
        </p:nvSpPr>
        <p:spPr>
          <a:xfrm>
            <a:off x="918370" y="1200150"/>
            <a:ext cx="7315200" cy="3154680"/>
          </a:xfrm>
        </p:spPr>
        <p:txBody>
          <a:bodyPr/>
          <a:lstStyle>
            <a:lvl1pPr marL="514350" indent="-514350">
              <a:buSzPct val="100000"/>
              <a:buFont typeface="+mj-lt"/>
              <a:buAutoNum type="arabicPeriod"/>
              <a:defRPr/>
            </a:lvl1pPr>
            <a:lvl2pPr>
              <a:buFont typeface="Arial" pitchFamily="34" charset="0"/>
              <a:buChar char="•"/>
              <a:defRPr/>
            </a:lvl2pPr>
            <a:lvl3pPr>
              <a:buClr>
                <a:srgbClr val="336699"/>
              </a:buClr>
              <a:buSzPct val="70000"/>
              <a:buFont typeface="Courier New" pitchFamily="49" charset="0"/>
              <a:buChar char="o"/>
              <a:defRPr/>
            </a:lvl3pPr>
            <a:lvl4pPr>
              <a:buClr>
                <a:srgbClr val="336699"/>
              </a:buClr>
              <a:buSzPct val="70000"/>
              <a:buFont typeface="Courier New" pitchFamily="49" charset="0"/>
              <a:buChar char="o"/>
              <a:defRPr/>
            </a:lvl4pPr>
            <a:lvl5pPr>
              <a:buClr>
                <a:srgbClr val="336699"/>
              </a:buClr>
              <a:buSzPct val="70000"/>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3"/>
          <p:cNvSpPr>
            <a:spLocks noGrp="1"/>
          </p:cNvSpPr>
          <p:nvPr>
            <p:ph type="dt" sz="half" idx="10"/>
          </p:nvPr>
        </p:nvSpPr>
        <p:spPr/>
        <p:txBody>
          <a:bodyPr/>
          <a:lstStyle>
            <a:lvl1pPr>
              <a:defRPr/>
            </a:lvl1pPr>
          </a:lstStyle>
          <a:p>
            <a:pPr>
              <a:defRPr/>
            </a:pPr>
            <a:fld id="{0BF41F6A-7AF1-4E0C-B2AB-08707E4EC257}" type="datetime1">
              <a:rPr lang="en-CA" smtClean="0">
                <a:solidFill>
                  <a:srgbClr val="000000">
                    <a:tint val="75000"/>
                  </a:srgbClr>
                </a:solidFill>
              </a:rPr>
              <a:t>2024-03-19</a:t>
            </a:fld>
            <a:endParaRPr lang="en-C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dirty="0"/>
            </a:lvl1pPr>
          </a:lstStyle>
          <a:p>
            <a:pPr>
              <a:defRPr/>
            </a:pPr>
            <a:endParaRPr lang="en-CA"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55ACC3D-FB92-41D8-A805-05031C1371B2}"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819003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9"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W&amp;S Logo 2013.jpe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65878" y="4343401"/>
            <a:ext cx="2201863"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20724" y="1028701"/>
            <a:ext cx="6702552" cy="1021556"/>
          </a:xfrm>
        </p:spPr>
        <p:txBody>
          <a:bodyPr anchor="t"/>
          <a:lstStyle>
            <a:lvl1pPr algn="ctr">
              <a:defRPr sz="4000" b="0" i="0" cap="all" baseline="0">
                <a:latin typeface="Times New Roman" pitchFamily="18" charset="0"/>
                <a:cs typeface="Times New Roman" pitchFamily="18" charset="0"/>
              </a:defRPr>
            </a:lvl1pPr>
          </a:lstStyle>
          <a:p>
            <a:r>
              <a:rPr lang="en-US" dirty="0"/>
              <a:t>Click to edit Master title style</a:t>
            </a:r>
            <a:endParaRPr lang="en-CA" dirty="0"/>
          </a:p>
        </p:txBody>
      </p:sp>
      <p:sp>
        <p:nvSpPr>
          <p:cNvPr id="5" name="Date Placeholder 3"/>
          <p:cNvSpPr>
            <a:spLocks noGrp="1"/>
          </p:cNvSpPr>
          <p:nvPr>
            <p:ph type="dt" sz="half" idx="10"/>
          </p:nvPr>
        </p:nvSpPr>
        <p:spPr/>
        <p:txBody>
          <a:bodyPr/>
          <a:lstStyle>
            <a:lvl1pPr>
              <a:defRPr/>
            </a:lvl1pPr>
          </a:lstStyle>
          <a:p>
            <a:pPr>
              <a:defRPr/>
            </a:pPr>
            <a:fld id="{139AF7ED-73C9-4B17-8919-A16E59954900}" type="datetime1">
              <a:rPr lang="en-CA" smtClean="0">
                <a:solidFill>
                  <a:srgbClr val="000000">
                    <a:tint val="75000"/>
                  </a:srgbClr>
                </a:solidFill>
              </a:rPr>
              <a:t>2024-03-19</a:t>
            </a:fld>
            <a:endParaRPr lang="en-C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dirty="0"/>
            </a:lvl1pPr>
          </a:lstStyle>
          <a:p>
            <a:pPr>
              <a:defRPr/>
            </a:pPr>
            <a:endParaRPr lang="en-CA"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7469630-8933-4B8A-BA6A-C527DF8A1F27}"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367861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9"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5349" y="57150"/>
            <a:ext cx="7315200" cy="857250"/>
          </a:xfrm>
        </p:spPr>
        <p:txBody>
          <a:bodyPr/>
          <a:lstStyle/>
          <a:p>
            <a:r>
              <a:rPr lang="en-US" dirty="0"/>
              <a:t>Click to edit Master title style</a:t>
            </a:r>
            <a:endParaRPr lang="en-CA" dirty="0"/>
          </a:p>
        </p:txBody>
      </p:sp>
      <p:sp>
        <p:nvSpPr>
          <p:cNvPr id="4" name="Date Placeholder 2"/>
          <p:cNvSpPr>
            <a:spLocks noGrp="1"/>
          </p:cNvSpPr>
          <p:nvPr>
            <p:ph type="dt" sz="half" idx="10"/>
          </p:nvPr>
        </p:nvSpPr>
        <p:spPr/>
        <p:txBody>
          <a:bodyPr/>
          <a:lstStyle>
            <a:lvl1pPr>
              <a:defRPr/>
            </a:lvl1pPr>
          </a:lstStyle>
          <a:p>
            <a:pPr>
              <a:defRPr/>
            </a:pPr>
            <a:fld id="{663F29B4-06A6-457D-8D1B-7A916E798026}" type="datetime1">
              <a:rPr lang="en-CA" smtClean="0">
                <a:solidFill>
                  <a:srgbClr val="000000">
                    <a:tint val="75000"/>
                  </a:srgbClr>
                </a:solidFill>
              </a:rPr>
              <a:t>2024-03-19</a:t>
            </a:fld>
            <a:endParaRPr lang="en-CA" dirty="0">
              <a:solidFill>
                <a:srgbClr val="000000">
                  <a:tint val="75000"/>
                </a:srgbClr>
              </a:solidFill>
            </a:endParaRPr>
          </a:p>
        </p:txBody>
      </p:sp>
      <p:sp>
        <p:nvSpPr>
          <p:cNvPr id="5" name="Footer Placeholder 3"/>
          <p:cNvSpPr>
            <a:spLocks noGrp="1"/>
          </p:cNvSpPr>
          <p:nvPr>
            <p:ph type="ftr" sz="quarter" idx="11"/>
          </p:nvPr>
        </p:nvSpPr>
        <p:spPr/>
        <p:txBody>
          <a:bodyPr/>
          <a:lstStyle>
            <a:lvl1pPr>
              <a:defRPr dirty="0"/>
            </a:lvl1pPr>
          </a:lstStyle>
          <a:p>
            <a:pPr>
              <a:defRPr/>
            </a:pPr>
            <a:endParaRPr lang="en-CA" dirty="0">
              <a:solidFill>
                <a:srgbClr val="000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0C21A0D9-D110-43E6-AC48-DEC4213457BA}"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287467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umber with bullets">
    <p:spTree>
      <p:nvGrpSpPr>
        <p:cNvPr id="1" name=""/>
        <p:cNvGrpSpPr/>
        <p:nvPr/>
      </p:nvGrpSpPr>
      <p:grpSpPr>
        <a:xfrm>
          <a:off x="0" y="0"/>
          <a:ext cx="0" cy="0"/>
          <a:chOff x="0" y="0"/>
          <a:chExt cx="0" cy="0"/>
        </a:xfrm>
      </p:grpSpPr>
      <p:pic>
        <p:nvPicPr>
          <p:cNvPr id="4" name="Picture 9" descr="Willms&amp;Shier Graphic 2c PP.jpg"/>
          <p:cNvPicPr>
            <a:picLocks noChangeAspect="1"/>
          </p:cNvPicPr>
          <p:nvPr userDrawn="1"/>
        </p:nvPicPr>
        <p:blipFill>
          <a:blip r:embed="rId2" cstate="print"/>
          <a:srcRect l="37387" t="-44690" r="-37387" b="44690"/>
          <a:stretch>
            <a:fillRect/>
          </a:stretch>
        </p:blipFill>
        <p:spPr bwMode="auto">
          <a:xfrm>
            <a:off x="0" y="80962"/>
            <a:ext cx="6726238" cy="5062538"/>
          </a:xfrm>
          <a:prstGeom prst="rect">
            <a:avLst/>
          </a:prstGeom>
          <a:noFill/>
          <a:ln w="9525">
            <a:noFill/>
            <a:miter lim="800000"/>
            <a:headEnd/>
            <a:tailEnd/>
          </a:ln>
        </p:spPr>
      </p:pic>
      <p:sp>
        <p:nvSpPr>
          <p:cNvPr id="2" name="Title 1"/>
          <p:cNvSpPr>
            <a:spLocks noGrp="1"/>
          </p:cNvSpPr>
          <p:nvPr>
            <p:ph type="title"/>
          </p:nvPr>
        </p:nvSpPr>
        <p:spPr>
          <a:xfrm>
            <a:off x="918370" y="57150"/>
            <a:ext cx="7315200" cy="857250"/>
          </a:xfrm>
        </p:spPr>
        <p:txBody>
          <a:bodyPr/>
          <a:lstStyle/>
          <a:p>
            <a:r>
              <a:rPr lang="en-US" dirty="0"/>
              <a:t>Click to edit Master title style</a:t>
            </a:r>
            <a:endParaRPr lang="en-CA" dirty="0"/>
          </a:p>
        </p:txBody>
      </p:sp>
      <p:sp>
        <p:nvSpPr>
          <p:cNvPr id="3" name="Content Placeholder 2"/>
          <p:cNvSpPr>
            <a:spLocks noGrp="1"/>
          </p:cNvSpPr>
          <p:nvPr>
            <p:ph idx="1"/>
          </p:nvPr>
        </p:nvSpPr>
        <p:spPr>
          <a:xfrm>
            <a:off x="918370" y="1200150"/>
            <a:ext cx="7315200" cy="3154680"/>
          </a:xfrm>
        </p:spPr>
        <p:txBody>
          <a:bodyPr/>
          <a:lstStyle>
            <a:lvl1pPr marL="514350" indent="-514350">
              <a:buSzPct val="100000"/>
              <a:buFont typeface="+mj-lt"/>
              <a:buAutoNum type="arabicPeriod"/>
              <a:defRPr/>
            </a:lvl1pPr>
            <a:lvl2pPr>
              <a:buFont typeface="Arial" pitchFamily="34" charset="0"/>
              <a:buChar char="•"/>
              <a:defRPr/>
            </a:lvl2pPr>
            <a:lvl3pPr>
              <a:buClr>
                <a:srgbClr val="336699"/>
              </a:buClr>
              <a:buSzPct val="70000"/>
              <a:buFont typeface="Courier New" pitchFamily="49" charset="0"/>
              <a:buChar char="o"/>
              <a:defRPr/>
            </a:lvl3pPr>
            <a:lvl4pPr>
              <a:buClr>
                <a:srgbClr val="336699"/>
              </a:buClr>
              <a:buSzPct val="70000"/>
              <a:buFont typeface="Courier New" pitchFamily="49" charset="0"/>
              <a:buChar char="o"/>
              <a:defRPr/>
            </a:lvl4pPr>
            <a:lvl5pPr>
              <a:buClr>
                <a:srgbClr val="336699"/>
              </a:buClr>
              <a:buSzPct val="70000"/>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3"/>
          <p:cNvSpPr>
            <a:spLocks noGrp="1"/>
          </p:cNvSpPr>
          <p:nvPr>
            <p:ph type="dt" sz="half" idx="10"/>
          </p:nvPr>
        </p:nvSpPr>
        <p:spPr/>
        <p:txBody>
          <a:bodyPr/>
          <a:lstStyle>
            <a:lvl1pPr>
              <a:defRPr/>
            </a:lvl1pPr>
          </a:lstStyle>
          <a:p>
            <a:pPr>
              <a:defRPr/>
            </a:pPr>
            <a:fld id="{6FC57BD2-0D90-43D3-B073-3AEDAB7AC79A}" type="datetime1">
              <a:rPr lang="en-CA" smtClean="0"/>
              <a:t>2024-03-19</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786B53C6-DAE2-4124-9CDD-33920C2DB06C}" type="slidenum">
              <a:rPr lang="en-CA"/>
              <a:pPr>
                <a:defRPr/>
              </a:pPr>
              <a:t>‹#›</a:t>
            </a:fld>
            <a:endParaRPr lang="en-C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9BEB47-7AC5-400D-BD47-EC2CA7260968}" type="datetime1">
              <a:rPr lang="en-CA" smtClean="0">
                <a:solidFill>
                  <a:srgbClr val="000000">
                    <a:tint val="75000"/>
                  </a:srgbClr>
                </a:solidFill>
              </a:rPr>
              <a:t>2024-03-19</a:t>
            </a:fld>
            <a:endParaRPr lang="en-CA" dirty="0">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E7F73F1F-A8EA-4DA1-A2DF-5EF180F98A47}"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3072377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588" y="57150"/>
            <a:ext cx="7315200" cy="857250"/>
          </a:xfrm>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914588" y="1200149"/>
            <a:ext cx="3291840" cy="31546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930100" y="1200149"/>
            <a:ext cx="3291840" cy="31546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D7D596D6-85AD-46B1-BC6A-378C6C7B5DB1}" type="datetime1">
              <a:rPr lang="en-CA" smtClean="0">
                <a:solidFill>
                  <a:srgbClr val="000000">
                    <a:tint val="75000"/>
                  </a:srgbClr>
                </a:solidFill>
              </a:rPr>
              <a:t>2024-03-19</a:t>
            </a:fld>
            <a:endParaRPr lang="en-C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46F7B4D-2B57-40E3-8215-2CA352E11AC3}"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394668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1998" y="3600451"/>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071998" y="459581"/>
            <a:ext cx="7315200" cy="315468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07199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C8D8E4-71E7-4929-BED9-3CB7A495F172}" type="datetime1">
              <a:rPr lang="en-CA" smtClean="0">
                <a:solidFill>
                  <a:srgbClr val="000000">
                    <a:tint val="75000"/>
                  </a:srgbClr>
                </a:solidFill>
              </a:rPr>
              <a:t>2024-03-19</a:t>
            </a:fld>
            <a:endParaRPr lang="en-C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0A509D5-3402-4B2E-AFE0-79FAFE9AFBF7}"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3990466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ew Title Slide">
    <p:spTree>
      <p:nvGrpSpPr>
        <p:cNvPr id="1" name=""/>
        <p:cNvGrpSpPr/>
        <p:nvPr/>
      </p:nvGrpSpPr>
      <p:grpSpPr>
        <a:xfrm>
          <a:off x="0" y="0"/>
          <a:ext cx="0" cy="0"/>
          <a:chOff x="0" y="0"/>
          <a:chExt cx="0" cy="0"/>
        </a:xfrm>
      </p:grpSpPr>
      <p:pic>
        <p:nvPicPr>
          <p:cNvPr id="6" name="Picture 6" descr="Willms&amp;Shier Graphic 2c PP.jpg"/>
          <p:cNvPicPr>
            <a:picLocks noChangeAspect="1"/>
          </p:cNvPicPr>
          <p:nvPr userDrawn="1"/>
        </p:nvPicPr>
        <p:blipFill>
          <a:blip r:embed="rId2">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W&amp;S Logo 2013.jpe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65878" y="4343401"/>
            <a:ext cx="2201863"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1028700" y="2957513"/>
            <a:ext cx="7086600" cy="1528624"/>
          </a:xfrm>
          <a:prstGeom prst="rect">
            <a:avLst/>
          </a:prstGeom>
          <a:noFill/>
          <a:ln>
            <a:noFill/>
          </a:ln>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spcBef>
                <a:spcPts val="1000"/>
              </a:spcBef>
              <a:spcAft>
                <a:spcPts val="1000"/>
              </a:spcAft>
              <a:defRPr/>
            </a:pPr>
            <a:endParaRPr lang="en-US" altLang="en-US" sz="2000" b="1" dirty="0">
              <a:solidFill>
                <a:srgbClr val="1D476F"/>
              </a:solidFill>
              <a:latin typeface="Verdana" pitchFamily="34" charset="0"/>
            </a:endParaRPr>
          </a:p>
          <a:p>
            <a:pPr lvl="1" algn="ctr" eaLnBrk="1" hangingPunct="1">
              <a:spcBef>
                <a:spcPts val="1000"/>
              </a:spcBef>
              <a:spcAft>
                <a:spcPts val="1000"/>
              </a:spcAft>
              <a:defRPr/>
            </a:pPr>
            <a:r>
              <a:rPr lang="en-US" altLang="en-US" sz="2000" b="1" dirty="0">
                <a:solidFill>
                  <a:srgbClr val="1D476F"/>
                </a:solidFill>
                <a:latin typeface="Verdana" pitchFamily="34" charset="0"/>
              </a:rPr>
              <a:t>Willms &amp; Shier Environmental Lawyers LLP</a:t>
            </a:r>
          </a:p>
          <a:p>
            <a:pPr lvl="1" algn="ctr" eaLnBrk="1" hangingPunct="1">
              <a:spcBef>
                <a:spcPts val="1000"/>
              </a:spcBef>
              <a:spcAft>
                <a:spcPts val="1000"/>
              </a:spcAft>
              <a:defRPr/>
            </a:pPr>
            <a:r>
              <a:rPr lang="en-US" altLang="en-US" sz="2000" b="1" dirty="0">
                <a:solidFill>
                  <a:srgbClr val="1D476F"/>
                </a:solidFill>
                <a:latin typeface="Verdana" pitchFamily="34" charset="0"/>
              </a:rPr>
              <a:t>www.willmsshier.com</a:t>
            </a:r>
          </a:p>
        </p:txBody>
      </p:sp>
      <p:sp>
        <p:nvSpPr>
          <p:cNvPr id="2" name="Title 1"/>
          <p:cNvSpPr>
            <a:spLocks noGrp="1"/>
          </p:cNvSpPr>
          <p:nvPr>
            <p:ph type="ctrTitle"/>
          </p:nvPr>
        </p:nvSpPr>
        <p:spPr>
          <a:xfrm>
            <a:off x="1028700" y="419587"/>
            <a:ext cx="7086600" cy="1271588"/>
          </a:xfrm>
        </p:spPr>
        <p:txBody>
          <a:bodyPr/>
          <a:lstStyle>
            <a:lvl1pPr algn="ctr">
              <a:defRPr sz="4000" baseline="0">
                <a:solidFill>
                  <a:schemeClr val="tx1"/>
                </a:solidFill>
                <a:latin typeface="Times New Roman" pitchFamily="18" charset="0"/>
                <a:cs typeface="Times New Roman" pitchFamily="18" charset="0"/>
              </a:defRPr>
            </a:lvl1pPr>
          </a:lstStyle>
          <a:p>
            <a:r>
              <a:rPr lang="en-US" dirty="0"/>
              <a:t>Click to edit Master title style</a:t>
            </a:r>
            <a:endParaRPr lang="en-CA" dirty="0"/>
          </a:p>
        </p:txBody>
      </p:sp>
      <p:sp>
        <p:nvSpPr>
          <p:cNvPr id="8" name="Text Placeholder 7"/>
          <p:cNvSpPr>
            <a:spLocks noGrp="1"/>
          </p:cNvSpPr>
          <p:nvPr>
            <p:ph type="body" sz="quarter" idx="13"/>
          </p:nvPr>
        </p:nvSpPr>
        <p:spPr>
          <a:xfrm>
            <a:off x="1028700" y="1999538"/>
            <a:ext cx="7086600" cy="514350"/>
          </a:xfrm>
        </p:spPr>
        <p:txBody>
          <a:bodyPr>
            <a:noAutofit/>
          </a:bodyPr>
          <a:lstStyle>
            <a:lvl1pPr marL="0" indent="0" algn="ctr">
              <a:buNone/>
              <a:defRPr sz="3600">
                <a:solidFill>
                  <a:schemeClr val="accent1"/>
                </a:solidFill>
              </a:defRPr>
            </a:lvl1pPr>
            <a:lvl2pPr marL="0" indent="0" algn="ctr">
              <a:buNone/>
              <a:defRPr sz="2800"/>
            </a:lvl2pPr>
            <a:lvl3pPr>
              <a:buNone/>
              <a:defRPr/>
            </a:lvl3pPr>
            <a:lvl4pPr>
              <a:buNone/>
              <a:defRPr/>
            </a:lvl4pPr>
            <a:lvl5pPr>
              <a:buNone/>
              <a:defRPr/>
            </a:lvl5pPr>
          </a:lstStyle>
          <a:p>
            <a:pPr lvl="0"/>
            <a:r>
              <a:rPr lang="en-US"/>
              <a:t>Click to edit Master text styles</a:t>
            </a:r>
          </a:p>
        </p:txBody>
      </p:sp>
      <p:sp>
        <p:nvSpPr>
          <p:cNvPr id="15" name="Text Placeholder 14"/>
          <p:cNvSpPr>
            <a:spLocks noGrp="1"/>
          </p:cNvSpPr>
          <p:nvPr>
            <p:ph type="body" sz="quarter" idx="15"/>
          </p:nvPr>
        </p:nvSpPr>
        <p:spPr>
          <a:xfrm>
            <a:off x="1143000" y="3429000"/>
            <a:ext cx="7086600" cy="800100"/>
          </a:xfrm>
        </p:spPr>
        <p:txBody>
          <a:bodyPr>
            <a:normAutofit/>
          </a:bodyPr>
          <a:lstStyle>
            <a:lvl1pPr algn="ctr">
              <a:buFontTx/>
              <a:buNone/>
              <a:defRPr sz="1400" b="0" i="1"/>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1"/>
          <p:cNvSpPr>
            <a:spLocks noGrp="1"/>
          </p:cNvSpPr>
          <p:nvPr>
            <p:ph type="body" sz="quarter" idx="14"/>
          </p:nvPr>
        </p:nvSpPr>
        <p:spPr>
          <a:xfrm>
            <a:off x="511225" y="4392600"/>
            <a:ext cx="7086600" cy="857250"/>
          </a:xfrm>
        </p:spPr>
        <p:txBody>
          <a:bodyPr>
            <a:normAutofit/>
          </a:bodyPr>
          <a:lstStyle>
            <a:lvl1pPr marL="0" indent="0" algn="l">
              <a:spcBef>
                <a:spcPts val="0"/>
              </a:spcBef>
              <a:spcAft>
                <a:spcPts val="0"/>
              </a:spcAft>
              <a:buFontTx/>
              <a:buNone/>
              <a:defRPr sz="1800" b="1"/>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B515A8B8-EE0F-48B2-B6C3-0234506A96E9}" type="datetime1">
              <a:rPr lang="en-CA" smtClean="0">
                <a:solidFill>
                  <a:srgbClr val="000000">
                    <a:tint val="75000"/>
                  </a:srgbClr>
                </a:solidFill>
              </a:rPr>
              <a:t>2024-03-19</a:t>
            </a:fld>
            <a:endParaRPr lang="en-CA" dirty="0">
              <a:solidFill>
                <a:srgbClr val="000000">
                  <a:tint val="75000"/>
                </a:srgbClr>
              </a:solidFill>
            </a:endParaRPr>
          </a:p>
        </p:txBody>
      </p:sp>
      <p:sp>
        <p:nvSpPr>
          <p:cNvPr id="11" name="Footer Placeholder 4"/>
          <p:cNvSpPr>
            <a:spLocks noGrp="1"/>
          </p:cNvSpPr>
          <p:nvPr>
            <p:ph type="ftr" sz="quarter" idx="17"/>
          </p:nvPr>
        </p:nvSpPr>
        <p:spPr/>
        <p:txBody>
          <a:bodyPr/>
          <a:lstStyle>
            <a:lvl1pPr>
              <a:defRPr dirty="0"/>
            </a:lvl1pPr>
          </a:lstStyle>
          <a:p>
            <a:pPr>
              <a:defRPr/>
            </a:pPr>
            <a:endParaRPr lang="en-CA" dirty="0">
              <a:solidFill>
                <a:srgbClr val="000000">
                  <a:tint val="75000"/>
                </a:srgbClr>
              </a:solidFill>
            </a:endParaRPr>
          </a:p>
        </p:txBody>
      </p:sp>
      <p:sp>
        <p:nvSpPr>
          <p:cNvPr id="12" name="Slide Number Placeholder 5"/>
          <p:cNvSpPr>
            <a:spLocks noGrp="1"/>
          </p:cNvSpPr>
          <p:nvPr>
            <p:ph type="sldNum" sz="quarter" idx="18"/>
          </p:nvPr>
        </p:nvSpPr>
        <p:spPr/>
        <p:txBody>
          <a:bodyPr/>
          <a:lstStyle>
            <a:lvl1pPr>
              <a:defRPr/>
            </a:lvl1pPr>
          </a:lstStyle>
          <a:p>
            <a:pPr>
              <a:defRPr/>
            </a:pPr>
            <a:fld id="{B6345D38-918A-40B6-A005-672483684F6B}"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2181642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ew End Slid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96928" y="3654028"/>
            <a:ext cx="7242175" cy="995144"/>
          </a:xfrm>
          <a:prstGeom prst="rect">
            <a:avLst/>
          </a:prstGeom>
          <a:noFill/>
          <a:ln>
            <a:noFill/>
          </a:ln>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spcBef>
                <a:spcPts val="1000"/>
              </a:spcBef>
              <a:spcAft>
                <a:spcPts val="1000"/>
              </a:spcAft>
              <a:defRPr/>
            </a:pPr>
            <a:r>
              <a:rPr lang="en-US" altLang="en-US" sz="2100" b="1" dirty="0">
                <a:solidFill>
                  <a:srgbClr val="1D476F"/>
                </a:solidFill>
                <a:latin typeface="Verdana" pitchFamily="34" charset="0"/>
              </a:rPr>
              <a:t>Willms &amp; Shier Environmental Lawyers LLP</a:t>
            </a:r>
          </a:p>
          <a:p>
            <a:pPr lvl="1" algn="ctr" eaLnBrk="1" hangingPunct="1">
              <a:spcBef>
                <a:spcPts val="1000"/>
              </a:spcBef>
              <a:spcAft>
                <a:spcPts val="1000"/>
              </a:spcAft>
              <a:defRPr/>
            </a:pPr>
            <a:r>
              <a:rPr lang="en-US" altLang="en-US" sz="2100" b="1" dirty="0">
                <a:solidFill>
                  <a:srgbClr val="1D476F"/>
                </a:solidFill>
                <a:latin typeface="Verdana" pitchFamily="34" charset="0"/>
              </a:rPr>
              <a:t>www.willmsshier.com</a:t>
            </a:r>
          </a:p>
        </p:txBody>
      </p:sp>
      <p:sp>
        <p:nvSpPr>
          <p:cNvPr id="6" name="TextBox 5"/>
          <p:cNvSpPr txBox="1">
            <a:spLocks noChangeArrowheads="1"/>
          </p:cNvSpPr>
          <p:nvPr userDrawn="1"/>
        </p:nvSpPr>
        <p:spPr bwMode="auto">
          <a:xfrm>
            <a:off x="949328" y="400051"/>
            <a:ext cx="7242175" cy="584775"/>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3200" dirty="0">
                <a:solidFill>
                  <a:srgbClr val="1D476F"/>
                </a:solidFill>
                <a:latin typeface="Times New Roman" pitchFamily="18" charset="0"/>
                <a:cs typeface="Times New Roman" pitchFamily="18" charset="0"/>
              </a:rPr>
              <a:t>Contact Information</a:t>
            </a:r>
            <a:endParaRPr lang="en-CA" altLang="en-US" sz="3200" dirty="0">
              <a:solidFill>
                <a:srgbClr val="1D476F"/>
              </a:solidFill>
              <a:latin typeface="Times New Roman" pitchFamily="18" charset="0"/>
              <a:cs typeface="Times New Roman" pitchFamily="18" charset="0"/>
            </a:endParaRPr>
          </a:p>
        </p:txBody>
      </p:sp>
      <p:sp>
        <p:nvSpPr>
          <p:cNvPr id="24" name="Text Placeholder 4"/>
          <p:cNvSpPr>
            <a:spLocks noGrp="1"/>
          </p:cNvSpPr>
          <p:nvPr>
            <p:ph type="body" idx="1"/>
          </p:nvPr>
        </p:nvSpPr>
        <p:spPr>
          <a:xfrm>
            <a:off x="1435100" y="1120378"/>
            <a:ext cx="3517900" cy="1108472"/>
          </a:xfrm>
        </p:spPr>
        <p:txBody>
          <a:bodyPr/>
          <a:lstStyle>
            <a:lvl1pPr>
              <a:buNone/>
              <a:defRPr sz="2000" b="1"/>
            </a:lvl1pPr>
          </a:lstStyle>
          <a:p>
            <a:pPr lvl="0"/>
            <a:r>
              <a:rPr lang="en-US"/>
              <a:t>Click to edit Master text styles</a:t>
            </a:r>
          </a:p>
        </p:txBody>
      </p:sp>
      <p:sp>
        <p:nvSpPr>
          <p:cNvPr id="29" name="Text Placeholder 4"/>
          <p:cNvSpPr>
            <a:spLocks noGrp="1"/>
          </p:cNvSpPr>
          <p:nvPr>
            <p:ph type="body" idx="18"/>
          </p:nvPr>
        </p:nvSpPr>
        <p:spPr>
          <a:xfrm>
            <a:off x="1447800" y="1503799"/>
            <a:ext cx="3517900" cy="325003"/>
          </a:xfrm>
        </p:spPr>
        <p:txBody>
          <a:bodyPr/>
          <a:lstStyle>
            <a:lvl1pPr>
              <a:buNone/>
              <a:defRPr sz="2000" b="1"/>
            </a:lvl1pPr>
          </a:lstStyle>
          <a:p>
            <a:pPr lvl="0"/>
            <a:r>
              <a:rPr lang="en-US"/>
              <a:t>Click to edit Master text styles</a:t>
            </a:r>
          </a:p>
        </p:txBody>
      </p:sp>
      <p:sp>
        <p:nvSpPr>
          <p:cNvPr id="30" name="Text Placeholder 4"/>
          <p:cNvSpPr>
            <a:spLocks noGrp="1"/>
          </p:cNvSpPr>
          <p:nvPr>
            <p:ph type="body" idx="19"/>
          </p:nvPr>
        </p:nvSpPr>
        <p:spPr>
          <a:xfrm>
            <a:off x="1447800" y="1831492"/>
            <a:ext cx="3517900" cy="725053"/>
          </a:xfrm>
        </p:spPr>
        <p:txBody>
          <a:bodyPr/>
          <a:lstStyle>
            <a:lvl1pPr>
              <a:buNone/>
              <a:defRPr sz="2000" b="1"/>
            </a:lvl1pPr>
          </a:lstStyle>
          <a:p>
            <a:pPr lvl="0"/>
            <a:r>
              <a:rPr lang="en-US"/>
              <a:t>Click to edit Master text styles</a:t>
            </a:r>
          </a:p>
        </p:txBody>
      </p:sp>
      <p:sp>
        <p:nvSpPr>
          <p:cNvPr id="7" name="Date Placeholder 3"/>
          <p:cNvSpPr>
            <a:spLocks noGrp="1"/>
          </p:cNvSpPr>
          <p:nvPr>
            <p:ph type="dt" sz="half" idx="20"/>
          </p:nvPr>
        </p:nvSpPr>
        <p:spPr/>
        <p:txBody>
          <a:bodyPr/>
          <a:lstStyle>
            <a:lvl1pPr>
              <a:defRPr/>
            </a:lvl1pPr>
          </a:lstStyle>
          <a:p>
            <a:pPr>
              <a:defRPr/>
            </a:pPr>
            <a:fld id="{32C7E5FA-0C94-4FAE-B44B-4192BC39C062}" type="datetime1">
              <a:rPr lang="en-CA" smtClean="0">
                <a:solidFill>
                  <a:srgbClr val="000000">
                    <a:tint val="75000"/>
                  </a:srgbClr>
                </a:solidFill>
              </a:rPr>
              <a:t>2024-03-19</a:t>
            </a:fld>
            <a:endParaRPr lang="en-CA" dirty="0">
              <a:solidFill>
                <a:srgbClr val="000000">
                  <a:tint val="75000"/>
                </a:srgbClr>
              </a:solidFill>
            </a:endParaRPr>
          </a:p>
        </p:txBody>
      </p:sp>
      <p:sp>
        <p:nvSpPr>
          <p:cNvPr id="8" name="Footer Placeholder 4"/>
          <p:cNvSpPr>
            <a:spLocks noGrp="1"/>
          </p:cNvSpPr>
          <p:nvPr>
            <p:ph type="ftr" sz="quarter" idx="21"/>
          </p:nvPr>
        </p:nvSpPr>
        <p:spPr/>
        <p:txBody>
          <a:bodyPr/>
          <a:lstStyle>
            <a:lvl1pPr>
              <a:defRPr dirty="0"/>
            </a:lvl1pPr>
          </a:lstStyle>
          <a:p>
            <a:pPr>
              <a:defRPr/>
            </a:pPr>
            <a:endParaRPr lang="en-CA" dirty="0">
              <a:solidFill>
                <a:srgbClr val="000000">
                  <a:tint val="75000"/>
                </a:srgbClr>
              </a:solidFill>
            </a:endParaRPr>
          </a:p>
        </p:txBody>
      </p:sp>
      <p:sp>
        <p:nvSpPr>
          <p:cNvPr id="9" name="Slide Number Placeholder 5"/>
          <p:cNvSpPr>
            <a:spLocks noGrp="1"/>
          </p:cNvSpPr>
          <p:nvPr>
            <p:ph type="sldNum" sz="quarter" idx="22"/>
          </p:nvPr>
        </p:nvSpPr>
        <p:spPr/>
        <p:txBody>
          <a:bodyPr/>
          <a:lstStyle>
            <a:lvl1pPr>
              <a:defRPr/>
            </a:lvl1pPr>
          </a:lstStyle>
          <a:p>
            <a:pPr>
              <a:defRPr/>
            </a:pPr>
            <a:fld id="{190291AE-EF22-4B33-84D8-F526FCA4E514}"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3427148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with subheading">
    <p:spTree>
      <p:nvGrpSpPr>
        <p:cNvPr id="1" name=""/>
        <p:cNvGrpSpPr/>
        <p:nvPr/>
      </p:nvGrpSpPr>
      <p:grpSpPr>
        <a:xfrm>
          <a:off x="0" y="0"/>
          <a:ext cx="0" cy="0"/>
          <a:chOff x="0" y="0"/>
          <a:chExt cx="0" cy="0"/>
        </a:xfrm>
      </p:grpSpPr>
      <p:cxnSp>
        <p:nvCxnSpPr>
          <p:cNvPr id="7" name="Straight Connector 9"/>
          <p:cNvCxnSpPr>
            <a:cxnSpLocks noChangeShapeType="1"/>
          </p:cNvCxnSpPr>
          <p:nvPr userDrawn="1"/>
        </p:nvCxnSpPr>
        <p:spPr bwMode="auto">
          <a:xfrm>
            <a:off x="1573216" y="970360"/>
            <a:ext cx="6245225" cy="119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436373" y="57151"/>
            <a:ext cx="6245225" cy="834629"/>
          </a:xfrm>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1435608" y="1143001"/>
            <a:ext cx="2953512"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1435608" y="1622822"/>
            <a:ext cx="2953512"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Text Placeholder 2"/>
          <p:cNvSpPr>
            <a:spLocks noGrp="1"/>
          </p:cNvSpPr>
          <p:nvPr>
            <p:ph type="body" idx="13"/>
          </p:nvPr>
        </p:nvSpPr>
        <p:spPr>
          <a:xfrm>
            <a:off x="4770120" y="1143001"/>
            <a:ext cx="2953512"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4"/>
          </p:nvPr>
        </p:nvSpPr>
        <p:spPr>
          <a:xfrm>
            <a:off x="4770120" y="1622822"/>
            <a:ext cx="2953512"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Date Placeholder 6"/>
          <p:cNvSpPr>
            <a:spLocks noGrp="1"/>
          </p:cNvSpPr>
          <p:nvPr>
            <p:ph type="dt" sz="half" idx="15"/>
          </p:nvPr>
        </p:nvSpPr>
        <p:spPr/>
        <p:txBody>
          <a:bodyPr/>
          <a:lstStyle>
            <a:lvl1pPr>
              <a:defRPr/>
            </a:lvl1pPr>
          </a:lstStyle>
          <a:p>
            <a:pPr>
              <a:defRPr/>
            </a:pPr>
            <a:fld id="{1AFB9F82-4253-46CE-A432-60FCC2913500}" type="datetime1">
              <a:rPr lang="en-CA" smtClean="0">
                <a:solidFill>
                  <a:srgbClr val="000000">
                    <a:tint val="75000"/>
                  </a:srgbClr>
                </a:solidFill>
              </a:rPr>
              <a:t>2024-03-19</a:t>
            </a:fld>
            <a:endParaRPr lang="en-CA" dirty="0">
              <a:solidFill>
                <a:srgbClr val="000000">
                  <a:tint val="75000"/>
                </a:srgbClr>
              </a:solidFill>
            </a:endParaRPr>
          </a:p>
        </p:txBody>
      </p:sp>
      <p:sp>
        <p:nvSpPr>
          <p:cNvPr id="9" name="Footer Placeholder 7"/>
          <p:cNvSpPr>
            <a:spLocks noGrp="1"/>
          </p:cNvSpPr>
          <p:nvPr>
            <p:ph type="ftr" sz="quarter" idx="16"/>
          </p:nvPr>
        </p:nvSpPr>
        <p:spPr/>
        <p:txBody>
          <a:bodyPr/>
          <a:lstStyle>
            <a:lvl1pPr>
              <a:defRPr dirty="0"/>
            </a:lvl1pPr>
          </a:lstStyle>
          <a:p>
            <a:pPr>
              <a:defRPr/>
            </a:pPr>
            <a:endParaRPr lang="en-CA" dirty="0">
              <a:solidFill>
                <a:srgbClr val="000000">
                  <a:tint val="75000"/>
                </a:srgbClr>
              </a:solidFill>
            </a:endParaRPr>
          </a:p>
        </p:txBody>
      </p:sp>
      <p:sp>
        <p:nvSpPr>
          <p:cNvPr id="11" name="Slide Number Placeholder 8"/>
          <p:cNvSpPr>
            <a:spLocks noGrp="1"/>
          </p:cNvSpPr>
          <p:nvPr>
            <p:ph type="sldNum" sz="quarter" idx="17"/>
          </p:nvPr>
        </p:nvSpPr>
        <p:spPr/>
        <p:txBody>
          <a:bodyPr/>
          <a:lstStyle>
            <a:lvl1pPr>
              <a:defRPr/>
            </a:lvl1pPr>
          </a:lstStyle>
          <a:p>
            <a:pPr>
              <a:defRPr/>
            </a:pPr>
            <a:fld id="{8B677944-34FF-4FC8-A1C0-DDB32102A18B}"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34345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9" descr="Willms&amp;Shier Graphic 2c PP.jpg"/>
          <p:cNvPicPr>
            <a:picLocks noChangeAspect="1"/>
          </p:cNvPicPr>
          <p:nvPr userDrawn="1"/>
        </p:nvPicPr>
        <p:blipFill>
          <a:blip r:embed="rId2" cstate="print"/>
          <a:srcRect l="37387" t="-44690" r="-37387" b="44690"/>
          <a:stretch>
            <a:fillRect/>
          </a:stretch>
        </p:blipFill>
        <p:spPr bwMode="auto">
          <a:xfrm>
            <a:off x="0" y="80962"/>
            <a:ext cx="6726238" cy="5062538"/>
          </a:xfrm>
          <a:prstGeom prst="rect">
            <a:avLst/>
          </a:prstGeom>
          <a:noFill/>
          <a:ln w="9525">
            <a:noFill/>
            <a:miter lim="800000"/>
            <a:headEnd/>
            <a:tailEnd/>
          </a:ln>
        </p:spPr>
      </p:pic>
      <p:sp>
        <p:nvSpPr>
          <p:cNvPr id="2" name="Title 1"/>
          <p:cNvSpPr>
            <a:spLocks noGrp="1"/>
          </p:cNvSpPr>
          <p:nvPr>
            <p:ph type="title"/>
          </p:nvPr>
        </p:nvSpPr>
        <p:spPr>
          <a:xfrm>
            <a:off x="1220724" y="1028701"/>
            <a:ext cx="6702552" cy="1021556"/>
          </a:xfrm>
        </p:spPr>
        <p:txBody>
          <a:bodyPr anchor="t"/>
          <a:lstStyle>
            <a:lvl1pPr algn="ctr">
              <a:defRPr sz="4000" b="0" i="0" cap="all" baseline="0">
                <a:latin typeface="Times New Roman" pitchFamily="18" charset="0"/>
                <a:cs typeface="Times New Roman" pitchFamily="18" charset="0"/>
              </a:defRPr>
            </a:lvl1pPr>
          </a:lstStyle>
          <a:p>
            <a:r>
              <a:rPr lang="en-US" dirty="0"/>
              <a:t>Click to edit Master title style</a:t>
            </a:r>
            <a:endParaRPr lang="en-CA" dirty="0"/>
          </a:p>
        </p:txBody>
      </p:sp>
      <p:sp>
        <p:nvSpPr>
          <p:cNvPr id="5" name="Date Placeholder 3"/>
          <p:cNvSpPr>
            <a:spLocks noGrp="1"/>
          </p:cNvSpPr>
          <p:nvPr>
            <p:ph type="dt" sz="half" idx="10"/>
          </p:nvPr>
        </p:nvSpPr>
        <p:spPr/>
        <p:txBody>
          <a:bodyPr/>
          <a:lstStyle>
            <a:lvl1pPr>
              <a:defRPr/>
            </a:lvl1pPr>
          </a:lstStyle>
          <a:p>
            <a:pPr>
              <a:defRPr/>
            </a:pPr>
            <a:fld id="{AE18EF11-3B4C-4ED3-9FC7-72B4318CB1A7}" type="datetime1">
              <a:rPr lang="en-CA" smtClean="0"/>
              <a:t>2024-03-19</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82037D8C-661F-4E36-8DA5-CE22659DCE16}" type="slidenum">
              <a:rPr lang="en-CA"/>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9" descr="Willms&amp;Shier Graphic 2c PP.jpg"/>
          <p:cNvPicPr>
            <a:picLocks noChangeAspect="1"/>
          </p:cNvPicPr>
          <p:nvPr userDrawn="1"/>
        </p:nvPicPr>
        <p:blipFill>
          <a:blip r:embed="rId2" cstate="print"/>
          <a:srcRect l="37387" t="-44690" r="-37387" b="44690"/>
          <a:stretch>
            <a:fillRect/>
          </a:stretch>
        </p:blipFill>
        <p:spPr bwMode="auto">
          <a:xfrm>
            <a:off x="0" y="80962"/>
            <a:ext cx="6726238" cy="5062538"/>
          </a:xfrm>
          <a:prstGeom prst="rect">
            <a:avLst/>
          </a:prstGeom>
          <a:noFill/>
          <a:ln w="9525">
            <a:noFill/>
            <a:miter lim="800000"/>
            <a:headEnd/>
            <a:tailEnd/>
          </a:ln>
        </p:spPr>
      </p:pic>
      <p:cxnSp>
        <p:nvCxnSpPr>
          <p:cNvPr id="4" name="Straight Connector 11"/>
          <p:cNvCxnSpPr>
            <a:cxnSpLocks noChangeShapeType="1"/>
          </p:cNvCxnSpPr>
          <p:nvPr userDrawn="1"/>
        </p:nvCxnSpPr>
        <p:spPr bwMode="auto">
          <a:xfrm>
            <a:off x="1573216" y="970360"/>
            <a:ext cx="6245225" cy="1190"/>
          </a:xfrm>
          <a:prstGeom prst="line">
            <a:avLst/>
          </a:prstGeom>
          <a:noFill/>
          <a:ln w="9525" algn="ctr">
            <a:solidFill>
              <a:srgbClr val="4A7EBB"/>
            </a:solidFill>
            <a:round/>
            <a:headEnd/>
            <a:tailEnd/>
          </a:ln>
        </p:spPr>
      </p:cxnSp>
      <p:sp>
        <p:nvSpPr>
          <p:cNvPr id="2" name="Title 1"/>
          <p:cNvSpPr>
            <a:spLocks noGrp="1"/>
          </p:cNvSpPr>
          <p:nvPr>
            <p:ph type="title"/>
          </p:nvPr>
        </p:nvSpPr>
        <p:spPr>
          <a:xfrm>
            <a:off x="915349" y="57150"/>
            <a:ext cx="7315200" cy="857250"/>
          </a:xfrm>
        </p:spPr>
        <p:txBody>
          <a:bodyPr/>
          <a:lstStyle/>
          <a:p>
            <a:r>
              <a:rPr lang="en-US" dirty="0"/>
              <a:t>Click to edit Master title style</a:t>
            </a:r>
            <a:endParaRPr lang="en-CA" dirty="0"/>
          </a:p>
        </p:txBody>
      </p:sp>
      <p:sp>
        <p:nvSpPr>
          <p:cNvPr id="5" name="Date Placeholder 2"/>
          <p:cNvSpPr>
            <a:spLocks noGrp="1"/>
          </p:cNvSpPr>
          <p:nvPr>
            <p:ph type="dt" sz="half" idx="10"/>
          </p:nvPr>
        </p:nvSpPr>
        <p:spPr/>
        <p:txBody>
          <a:bodyPr/>
          <a:lstStyle>
            <a:lvl1pPr>
              <a:defRPr/>
            </a:lvl1pPr>
          </a:lstStyle>
          <a:p>
            <a:pPr>
              <a:defRPr/>
            </a:pPr>
            <a:fld id="{B5ACDCA0-1206-4837-AF22-E00D0530CBCE}" type="datetime1">
              <a:rPr lang="en-CA" smtClean="0"/>
              <a:t>2024-03-19</a:t>
            </a:fld>
            <a:endParaRPr lang="en-CA" dirty="0"/>
          </a:p>
        </p:txBody>
      </p:sp>
      <p:sp>
        <p:nvSpPr>
          <p:cNvPr id="6" name="Footer Placeholder 3"/>
          <p:cNvSpPr>
            <a:spLocks noGrp="1"/>
          </p:cNvSpPr>
          <p:nvPr>
            <p:ph type="ftr" sz="quarter" idx="11"/>
          </p:nvPr>
        </p:nvSpPr>
        <p:spPr/>
        <p:txBody>
          <a:bodyPr/>
          <a:lstStyle>
            <a:lvl1pPr>
              <a:defRPr/>
            </a:lvl1pPr>
          </a:lstStyle>
          <a:p>
            <a:pPr>
              <a:defRPr/>
            </a:pPr>
            <a:endParaRPr lang="en-CA" dirty="0"/>
          </a:p>
        </p:txBody>
      </p:sp>
      <p:sp>
        <p:nvSpPr>
          <p:cNvPr id="7" name="Slide Number Placeholder 4"/>
          <p:cNvSpPr>
            <a:spLocks noGrp="1"/>
          </p:cNvSpPr>
          <p:nvPr>
            <p:ph type="sldNum" sz="quarter" idx="12"/>
          </p:nvPr>
        </p:nvSpPr>
        <p:spPr/>
        <p:txBody>
          <a:bodyPr/>
          <a:lstStyle>
            <a:lvl1pPr>
              <a:defRPr/>
            </a:lvl1pPr>
          </a:lstStyle>
          <a:p>
            <a:pPr>
              <a:defRPr/>
            </a:pPr>
            <a:fld id="{B242A556-1AA1-4114-A9B1-F3D0CAE73D5F}"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F5032A-D8DF-4B63-BE4D-B8607A307BDB}" type="datetime1">
              <a:rPr lang="en-CA" smtClean="0"/>
              <a:t>2024-03-19</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9ED1D131-FA8F-490C-864A-C5C7FA5D145C}"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no background images">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785C25-FA5C-49EA-8800-A20EAB018CE1}" type="datetime1">
              <a:rPr lang="en-CA" smtClean="0"/>
              <a:t>2024-03-19</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258CACCE-22E1-407B-80F1-5CF0B514AA87}"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588" y="57150"/>
            <a:ext cx="7315200" cy="857250"/>
          </a:xfrm>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914588" y="1200149"/>
            <a:ext cx="3291840" cy="31546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930100" y="1200149"/>
            <a:ext cx="3291840" cy="31546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F9100905-FC8F-4F33-8F43-84C15D461AD4}" type="datetime1">
              <a:rPr lang="en-CA" smtClean="0"/>
              <a:t>2024-03-19</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890DA038-A1BF-4C20-933A-FF0F50FCB54E}"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1998" y="3600451"/>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071998" y="459581"/>
            <a:ext cx="7315200" cy="315468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07199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B25691-B8FB-4B77-96FB-355AE2C4CE74}" type="datetime1">
              <a:rPr lang="en-CA" smtClean="0"/>
              <a:t>2024-03-19</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B5FC7F26-87DA-47A3-B4C7-8D829405B486}"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Willms&amp;Shier Graphic 2c PP.jpg"/>
          <p:cNvPicPr>
            <a:picLocks noChangeAspect="1"/>
          </p:cNvPicPr>
          <p:nvPr userDrawn="1"/>
        </p:nvPicPr>
        <p:blipFill>
          <a:blip r:embed="rId15" cstate="print"/>
          <a:srcRect l="37387" t="-44690" r="-37387" b="44690"/>
          <a:stretch>
            <a:fillRect/>
          </a:stretch>
        </p:blipFill>
        <p:spPr bwMode="auto">
          <a:xfrm>
            <a:off x="0" y="80962"/>
            <a:ext cx="6726238" cy="5062538"/>
          </a:xfrm>
          <a:prstGeom prst="rect">
            <a:avLst/>
          </a:prstGeom>
          <a:noFill/>
          <a:ln w="9525">
            <a:noFill/>
            <a:miter lim="800000"/>
            <a:headEnd/>
            <a:tailEnd/>
          </a:ln>
        </p:spPr>
      </p:pic>
      <p:sp>
        <p:nvSpPr>
          <p:cNvPr id="1027" name="Title Placeholder 1"/>
          <p:cNvSpPr>
            <a:spLocks noGrp="1"/>
          </p:cNvSpPr>
          <p:nvPr>
            <p:ph type="title"/>
          </p:nvPr>
        </p:nvSpPr>
        <p:spPr bwMode="auto">
          <a:xfrm>
            <a:off x="915988" y="57150"/>
            <a:ext cx="73152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915988" y="1200151"/>
            <a:ext cx="7315200" cy="3155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74CFDF0-7976-49D1-8C2D-11F62A71C195}" type="datetime1">
              <a:rPr lang="en-CA" smtClean="0"/>
              <a:t>2024-03-19</a:t>
            </a:fld>
            <a:endParaRPr lang="en-CA"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C0BD22-EFDA-4D24-83DD-FE6CF951F254}" type="slidenum">
              <a:rPr lang="en-CA"/>
              <a:pPr>
                <a:defRPr/>
              </a:pPr>
              <a:t>‹#›</a:t>
            </a:fld>
            <a:endParaRPr lang="en-CA" dirty="0"/>
          </a:p>
        </p:txBody>
      </p:sp>
      <p:cxnSp>
        <p:nvCxnSpPr>
          <p:cNvPr id="1032" name="Straight Connector 9"/>
          <p:cNvCxnSpPr>
            <a:cxnSpLocks noChangeShapeType="1"/>
          </p:cNvCxnSpPr>
          <p:nvPr userDrawn="1"/>
        </p:nvCxnSpPr>
        <p:spPr bwMode="auto">
          <a:xfrm>
            <a:off x="1063625" y="970360"/>
            <a:ext cx="7132638" cy="1190"/>
          </a:xfrm>
          <a:prstGeom prst="line">
            <a:avLst/>
          </a:prstGeom>
          <a:noFill/>
          <a:ln w="9525" algn="ctr">
            <a:solidFill>
              <a:srgbClr val="4A7EBB"/>
            </a:solidFill>
            <a:round/>
            <a:headEnd/>
            <a:tailEnd/>
          </a:ln>
        </p:spPr>
      </p:cxn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893" r:id="rId6"/>
    <p:sldLayoutId id="2147483894" r:id="rId7"/>
    <p:sldLayoutId id="2147483895" r:id="rId8"/>
    <p:sldLayoutId id="2147483896" r:id="rId9"/>
    <p:sldLayoutId id="2147483902" r:id="rId10"/>
    <p:sldLayoutId id="2147483903" r:id="rId11"/>
    <p:sldLayoutId id="2147483904" r:id="rId12"/>
    <p:sldLayoutId id="2147483931" r:id="rId13"/>
  </p:sldLayoutIdLst>
  <p:hf hdr="0" ftr="0" dt="0"/>
  <p:txStyles>
    <p:titleStyle>
      <a:lvl1pPr algn="l" rtl="0" eaLnBrk="0" fontAlgn="base" hangingPunct="0">
        <a:spcBef>
          <a:spcPct val="0"/>
        </a:spcBef>
        <a:spcAft>
          <a:spcPct val="0"/>
        </a:spcAft>
        <a:defRPr sz="3600" kern="1200">
          <a:solidFill>
            <a:schemeClr val="accent1"/>
          </a:solidFill>
          <a:latin typeface="Times New Roman" pitchFamily="18" charset="0"/>
          <a:ea typeface="Verdana" pitchFamily="34" charset="0"/>
          <a:cs typeface="Times New Roman" pitchFamily="18" charset="0"/>
        </a:defRPr>
      </a:lvl1pPr>
      <a:lvl2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2pPr>
      <a:lvl3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3pPr>
      <a:lvl4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4pPr>
      <a:lvl5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5pPr>
      <a:lvl6pPr marL="4572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6pPr>
      <a:lvl7pPr marL="9144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7pPr>
      <a:lvl8pPr marL="13716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8pPr>
      <a:lvl9pPr marL="18288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ts val="863"/>
        </a:spcAft>
        <a:buClr>
          <a:srgbClr val="1D476F"/>
        </a:buClr>
        <a:buSzPct val="110000"/>
        <a:buFont typeface="Arial" charset="0"/>
        <a:buChar char="•"/>
        <a:defRPr sz="2800" b="1" kern="1200">
          <a:solidFill>
            <a:schemeClr val="accent1"/>
          </a:solidFill>
          <a:latin typeface="Helvetica" pitchFamily="34" charset="0"/>
          <a:ea typeface="+mn-ea"/>
          <a:cs typeface="Helvetica" pitchFamily="34" charset="0"/>
        </a:defRPr>
      </a:lvl1pPr>
      <a:lvl2pPr marL="742950" indent="-285750" algn="l" rtl="0" eaLnBrk="0" fontAlgn="base" hangingPunct="0">
        <a:spcBef>
          <a:spcPts val="675"/>
        </a:spcBef>
        <a:spcAft>
          <a:spcPts val="675"/>
        </a:spcAft>
        <a:buClr>
          <a:srgbClr val="1D476F"/>
        </a:buClr>
        <a:buFont typeface="Arial" charset="0"/>
        <a:buChar char="•"/>
        <a:defRPr sz="2400" kern="1200">
          <a:solidFill>
            <a:schemeClr val="accent1"/>
          </a:solidFill>
          <a:latin typeface="Helvetica" pitchFamily="34" charset="0"/>
          <a:ea typeface="+mn-ea"/>
          <a:cs typeface="Helvetica" pitchFamily="34" charset="0"/>
        </a:defRPr>
      </a:lvl2pPr>
      <a:lvl3pPr marL="1143000" indent="-228600" algn="l" rtl="0" eaLnBrk="0" fontAlgn="base" hangingPunct="0">
        <a:spcBef>
          <a:spcPts val="575"/>
        </a:spcBef>
        <a:spcAft>
          <a:spcPts val="575"/>
        </a:spcAft>
        <a:buClr>
          <a:srgbClr val="336699"/>
        </a:buClr>
        <a:buSzPct val="70000"/>
        <a:buFont typeface="Courier New" pitchFamily="49" charset="0"/>
        <a:buChar char="o"/>
        <a:defRPr sz="2000" kern="1200">
          <a:solidFill>
            <a:schemeClr val="accent1"/>
          </a:solidFill>
          <a:latin typeface="Helvetica" pitchFamily="34" charset="0"/>
          <a:ea typeface="+mn-ea"/>
          <a:cs typeface="Helvetica" pitchFamily="34" charset="0"/>
        </a:defRPr>
      </a:lvl3pPr>
      <a:lvl4pPr marL="1600200" indent="-228600" algn="l" rtl="0" eaLnBrk="0" fontAlgn="base" hangingPunct="0">
        <a:spcBef>
          <a:spcPct val="20000"/>
        </a:spcBef>
        <a:spcAft>
          <a:spcPct val="0"/>
        </a:spcAft>
        <a:buClr>
          <a:srgbClr val="336699"/>
        </a:buClr>
        <a:buSzPct val="70000"/>
        <a:buFont typeface="Courier New" pitchFamily="49" charset="0"/>
        <a:buChar char="o"/>
        <a:defRPr kern="1200">
          <a:solidFill>
            <a:schemeClr val="accent1"/>
          </a:solidFill>
          <a:latin typeface="Helvetica" pitchFamily="34" charset="0"/>
          <a:ea typeface="+mn-ea"/>
          <a:cs typeface="Helvetica" pitchFamily="34" charset="0"/>
        </a:defRPr>
      </a:lvl4pPr>
      <a:lvl5pPr marL="2057400" indent="-228600" algn="l" rtl="0" eaLnBrk="0" fontAlgn="base" hangingPunct="0">
        <a:spcBef>
          <a:spcPct val="20000"/>
        </a:spcBef>
        <a:spcAft>
          <a:spcPct val="0"/>
        </a:spcAft>
        <a:buClr>
          <a:srgbClr val="336699"/>
        </a:buClr>
        <a:buSzPct val="70000"/>
        <a:buFont typeface="Courier New" pitchFamily="49" charset="0"/>
        <a:buChar char="o"/>
        <a:defRPr kern="1200">
          <a:solidFill>
            <a:schemeClr val="accent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Willms&amp;Shier Graphic 2c PP.jpg"/>
          <p:cNvPicPr>
            <a:picLocks noChangeAspect="1"/>
          </p:cNvPicPr>
          <p:nvPr userDrawn="1"/>
        </p:nvPicPr>
        <p:blipFill>
          <a:blip r:embed="rId13">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915988" y="57150"/>
            <a:ext cx="7315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915988" y="1200151"/>
            <a:ext cx="7315200" cy="315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807060B-8573-4790-9351-5915851C5CB1}" type="datetime1">
              <a:rPr lang="en-CA" smtClean="0">
                <a:solidFill>
                  <a:srgbClr val="000000">
                    <a:tint val="75000"/>
                  </a:srgbClr>
                </a:solidFill>
              </a:rPr>
              <a:t>2024-03-19</a:t>
            </a:fld>
            <a:endParaRPr lang="en-CA" dirty="0">
              <a:solidFill>
                <a:srgbClr val="000000">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CA" dirty="0">
              <a:solidFill>
                <a:srgbClr val="000000">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4E64B3-4CE8-4AC4-8F93-5FD6D746C969}" type="slidenum">
              <a:rPr lang="en-CA">
                <a:solidFill>
                  <a:srgbClr val="000000">
                    <a:tint val="75000"/>
                  </a:srgbClr>
                </a:solidFill>
              </a:rPr>
              <a:pPr>
                <a:defRPr/>
              </a:pPr>
              <a:t>‹#›</a:t>
            </a:fld>
            <a:endParaRPr lang="en-CA" dirty="0">
              <a:solidFill>
                <a:srgbClr val="000000">
                  <a:tint val="75000"/>
                </a:srgbClr>
              </a:solidFill>
            </a:endParaRPr>
          </a:p>
        </p:txBody>
      </p:sp>
      <p:pic>
        <p:nvPicPr>
          <p:cNvPr id="1032" name="Picture 9" descr="W&amp;S Logo 2013.jpe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365878" y="4343401"/>
            <a:ext cx="2201863"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3" name="Straight Connector 10"/>
          <p:cNvCxnSpPr>
            <a:cxnSpLocks noChangeShapeType="1"/>
          </p:cNvCxnSpPr>
          <p:nvPr userDrawn="1"/>
        </p:nvCxnSpPr>
        <p:spPr bwMode="auto">
          <a:xfrm>
            <a:off x="1063625" y="970360"/>
            <a:ext cx="7132638" cy="119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302255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l" rtl="0" eaLnBrk="0" fontAlgn="base" hangingPunct="0">
        <a:spcBef>
          <a:spcPct val="0"/>
        </a:spcBef>
        <a:spcAft>
          <a:spcPct val="0"/>
        </a:spcAft>
        <a:defRPr sz="3600" kern="1200">
          <a:solidFill>
            <a:schemeClr val="accent1"/>
          </a:solidFill>
          <a:latin typeface="Times New Roman" pitchFamily="18" charset="0"/>
          <a:ea typeface="Verdana" pitchFamily="34" charset="0"/>
          <a:cs typeface="Times New Roman" pitchFamily="18" charset="0"/>
        </a:defRPr>
      </a:lvl1pPr>
      <a:lvl2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2pPr>
      <a:lvl3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3pPr>
      <a:lvl4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4pPr>
      <a:lvl5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5pPr>
      <a:lvl6pPr marL="4572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6pPr>
      <a:lvl7pPr marL="9144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7pPr>
      <a:lvl8pPr marL="13716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8pPr>
      <a:lvl9pPr marL="18288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ts val="863"/>
        </a:spcAft>
        <a:buClr>
          <a:srgbClr val="1D476F"/>
        </a:buClr>
        <a:buSzPct val="110000"/>
        <a:buFont typeface="Arial" charset="0"/>
        <a:buChar char="•"/>
        <a:defRPr sz="2800" b="1" kern="1200">
          <a:solidFill>
            <a:schemeClr val="accent1"/>
          </a:solidFill>
          <a:latin typeface="Helvetica" pitchFamily="34" charset="0"/>
          <a:ea typeface="+mn-ea"/>
          <a:cs typeface="Helvetica" pitchFamily="34" charset="0"/>
        </a:defRPr>
      </a:lvl1pPr>
      <a:lvl2pPr marL="742950" indent="-285750" algn="l" rtl="0" eaLnBrk="0" fontAlgn="base" hangingPunct="0">
        <a:spcBef>
          <a:spcPts val="675"/>
        </a:spcBef>
        <a:spcAft>
          <a:spcPts val="675"/>
        </a:spcAft>
        <a:buClr>
          <a:srgbClr val="1D476F"/>
        </a:buClr>
        <a:buFont typeface="Arial" charset="0"/>
        <a:buChar char="•"/>
        <a:defRPr sz="2400" kern="1200">
          <a:solidFill>
            <a:schemeClr val="accent1"/>
          </a:solidFill>
          <a:latin typeface="Helvetica" pitchFamily="34" charset="0"/>
          <a:ea typeface="+mn-ea"/>
          <a:cs typeface="Helvetica" pitchFamily="34" charset="0"/>
        </a:defRPr>
      </a:lvl2pPr>
      <a:lvl3pPr marL="1143000" indent="-228600" algn="l" rtl="0" eaLnBrk="0" fontAlgn="base" hangingPunct="0">
        <a:spcBef>
          <a:spcPts val="575"/>
        </a:spcBef>
        <a:spcAft>
          <a:spcPts val="575"/>
        </a:spcAft>
        <a:buClr>
          <a:srgbClr val="336699"/>
        </a:buClr>
        <a:buSzPct val="70000"/>
        <a:buFont typeface="Courier New" pitchFamily="49" charset="0"/>
        <a:buChar char="o"/>
        <a:defRPr sz="2000" kern="1200">
          <a:solidFill>
            <a:schemeClr val="accent1"/>
          </a:solidFill>
          <a:latin typeface="Helvetica" pitchFamily="34" charset="0"/>
          <a:ea typeface="+mn-ea"/>
          <a:cs typeface="Helvetica" pitchFamily="34" charset="0"/>
        </a:defRPr>
      </a:lvl3pPr>
      <a:lvl4pPr marL="1600200" indent="-228600" algn="l" rtl="0" eaLnBrk="0" fontAlgn="base" hangingPunct="0">
        <a:spcBef>
          <a:spcPct val="20000"/>
        </a:spcBef>
        <a:spcAft>
          <a:spcPct val="0"/>
        </a:spcAft>
        <a:buClr>
          <a:srgbClr val="336699"/>
        </a:buClr>
        <a:buSzPct val="70000"/>
        <a:buFont typeface="Courier New" pitchFamily="49" charset="0"/>
        <a:buChar char="o"/>
        <a:defRPr kern="1200">
          <a:solidFill>
            <a:schemeClr val="accent1"/>
          </a:solidFill>
          <a:latin typeface="Helvetica" pitchFamily="34" charset="0"/>
          <a:ea typeface="+mn-ea"/>
          <a:cs typeface="Helvetica" pitchFamily="34" charset="0"/>
        </a:defRPr>
      </a:lvl4pPr>
      <a:lvl5pPr marL="2057400" indent="-228600" algn="l" rtl="0" eaLnBrk="0" fontAlgn="base" hangingPunct="0">
        <a:spcBef>
          <a:spcPct val="20000"/>
        </a:spcBef>
        <a:spcAft>
          <a:spcPct val="0"/>
        </a:spcAft>
        <a:buClr>
          <a:srgbClr val="336699"/>
        </a:buClr>
        <a:buSzPct val="70000"/>
        <a:buFont typeface="Courier New" pitchFamily="49" charset="0"/>
        <a:buChar char="o"/>
        <a:defRPr kern="1200">
          <a:solidFill>
            <a:schemeClr val="accent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Willms&amp;Shier Graphic 2c PP.jpg"/>
          <p:cNvPicPr>
            <a:picLocks noChangeAspect="1"/>
          </p:cNvPicPr>
          <p:nvPr userDrawn="1"/>
        </p:nvPicPr>
        <p:blipFill>
          <a:blip r:embed="rId13">
            <a:extLst>
              <a:ext uri="{28A0092B-C50C-407E-A947-70E740481C1C}">
                <a14:useLocalDpi xmlns:a14="http://schemas.microsoft.com/office/drawing/2010/main" val="0"/>
              </a:ext>
            </a:extLst>
          </a:blip>
          <a:srcRect l="37387" t="-44690" r="-37387" b="44690"/>
          <a:stretch>
            <a:fillRect/>
          </a:stretch>
        </p:blipFill>
        <p:spPr bwMode="auto">
          <a:xfrm>
            <a:off x="0" y="80962"/>
            <a:ext cx="67262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915988" y="57150"/>
            <a:ext cx="7315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915988" y="1200151"/>
            <a:ext cx="7315200" cy="315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BDDC94-7F3A-47FC-9838-4642A110A7F6}" type="datetime1">
              <a:rPr lang="en-CA" smtClean="0">
                <a:solidFill>
                  <a:srgbClr val="000000">
                    <a:tint val="75000"/>
                  </a:srgbClr>
                </a:solidFill>
              </a:rPr>
              <a:t>2024-03-19</a:t>
            </a:fld>
            <a:endParaRPr lang="en-CA" dirty="0">
              <a:solidFill>
                <a:srgbClr val="000000">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CA" dirty="0">
              <a:solidFill>
                <a:srgbClr val="000000">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4E64B3-4CE8-4AC4-8F93-5FD6D746C969}" type="slidenum">
              <a:rPr lang="en-CA">
                <a:solidFill>
                  <a:srgbClr val="000000">
                    <a:tint val="75000"/>
                  </a:srgbClr>
                </a:solidFill>
              </a:rPr>
              <a:pPr>
                <a:defRPr/>
              </a:pPr>
              <a:t>‹#›</a:t>
            </a:fld>
            <a:endParaRPr lang="en-CA" dirty="0">
              <a:solidFill>
                <a:srgbClr val="000000">
                  <a:tint val="75000"/>
                </a:srgbClr>
              </a:solidFill>
            </a:endParaRPr>
          </a:p>
        </p:txBody>
      </p:sp>
      <p:pic>
        <p:nvPicPr>
          <p:cNvPr id="1032" name="Picture 9" descr="W&amp;S Logo 2013.jpe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365878" y="4343401"/>
            <a:ext cx="2201863"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3" name="Straight Connector 10"/>
          <p:cNvCxnSpPr>
            <a:cxnSpLocks noChangeShapeType="1"/>
          </p:cNvCxnSpPr>
          <p:nvPr userDrawn="1"/>
        </p:nvCxnSpPr>
        <p:spPr bwMode="auto">
          <a:xfrm>
            <a:off x="1063625" y="970360"/>
            <a:ext cx="7132638" cy="119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72897998"/>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dt="0"/>
  <p:txStyles>
    <p:titleStyle>
      <a:lvl1pPr algn="l" rtl="0" eaLnBrk="0" fontAlgn="base" hangingPunct="0">
        <a:spcBef>
          <a:spcPct val="0"/>
        </a:spcBef>
        <a:spcAft>
          <a:spcPct val="0"/>
        </a:spcAft>
        <a:defRPr sz="3600" kern="1200">
          <a:solidFill>
            <a:schemeClr val="accent1"/>
          </a:solidFill>
          <a:latin typeface="Times New Roman" pitchFamily="18" charset="0"/>
          <a:ea typeface="Verdana" pitchFamily="34" charset="0"/>
          <a:cs typeface="Times New Roman" pitchFamily="18" charset="0"/>
        </a:defRPr>
      </a:lvl1pPr>
      <a:lvl2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2pPr>
      <a:lvl3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3pPr>
      <a:lvl4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4pPr>
      <a:lvl5pPr algn="l" rtl="0" eaLnBrk="0" fontAlgn="base" hangingPunct="0">
        <a:spcBef>
          <a:spcPct val="0"/>
        </a:spcBef>
        <a:spcAft>
          <a:spcPct val="0"/>
        </a:spcAft>
        <a:defRPr sz="3600">
          <a:solidFill>
            <a:schemeClr val="accent1"/>
          </a:solidFill>
          <a:latin typeface="Times New Roman" pitchFamily="18" charset="0"/>
          <a:ea typeface="Verdana" pitchFamily="34" charset="0"/>
          <a:cs typeface="Times New Roman" pitchFamily="18" charset="0"/>
        </a:defRPr>
      </a:lvl5pPr>
      <a:lvl6pPr marL="4572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6pPr>
      <a:lvl7pPr marL="9144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7pPr>
      <a:lvl8pPr marL="13716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8pPr>
      <a:lvl9pPr marL="1828800" algn="l" rtl="0" fontAlgn="base">
        <a:spcBef>
          <a:spcPct val="0"/>
        </a:spcBef>
        <a:spcAft>
          <a:spcPct val="0"/>
        </a:spcAft>
        <a:defRPr sz="3600" b="1">
          <a:solidFill>
            <a:schemeClr val="accent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ts val="863"/>
        </a:spcAft>
        <a:buClr>
          <a:srgbClr val="1D476F"/>
        </a:buClr>
        <a:buSzPct val="110000"/>
        <a:buFont typeface="Arial" charset="0"/>
        <a:buChar char="•"/>
        <a:defRPr sz="2800" b="1" kern="1200">
          <a:solidFill>
            <a:schemeClr val="accent1"/>
          </a:solidFill>
          <a:latin typeface="Helvetica" pitchFamily="34" charset="0"/>
          <a:ea typeface="+mn-ea"/>
          <a:cs typeface="Helvetica" pitchFamily="34" charset="0"/>
        </a:defRPr>
      </a:lvl1pPr>
      <a:lvl2pPr marL="742950" indent="-285750" algn="l" rtl="0" eaLnBrk="0" fontAlgn="base" hangingPunct="0">
        <a:spcBef>
          <a:spcPts val="675"/>
        </a:spcBef>
        <a:spcAft>
          <a:spcPts val="675"/>
        </a:spcAft>
        <a:buClr>
          <a:srgbClr val="1D476F"/>
        </a:buClr>
        <a:buFont typeface="Arial" charset="0"/>
        <a:buChar char="•"/>
        <a:defRPr sz="2400" kern="1200">
          <a:solidFill>
            <a:schemeClr val="accent1"/>
          </a:solidFill>
          <a:latin typeface="Helvetica" pitchFamily="34" charset="0"/>
          <a:ea typeface="+mn-ea"/>
          <a:cs typeface="Helvetica" pitchFamily="34" charset="0"/>
        </a:defRPr>
      </a:lvl2pPr>
      <a:lvl3pPr marL="1143000" indent="-228600" algn="l" rtl="0" eaLnBrk="0" fontAlgn="base" hangingPunct="0">
        <a:spcBef>
          <a:spcPts val="575"/>
        </a:spcBef>
        <a:spcAft>
          <a:spcPts val="575"/>
        </a:spcAft>
        <a:buClr>
          <a:srgbClr val="336699"/>
        </a:buClr>
        <a:buSzPct val="70000"/>
        <a:buFont typeface="Courier New" pitchFamily="49" charset="0"/>
        <a:buChar char="o"/>
        <a:defRPr sz="2000" kern="1200">
          <a:solidFill>
            <a:schemeClr val="accent1"/>
          </a:solidFill>
          <a:latin typeface="Helvetica" pitchFamily="34" charset="0"/>
          <a:ea typeface="+mn-ea"/>
          <a:cs typeface="Helvetica" pitchFamily="34" charset="0"/>
        </a:defRPr>
      </a:lvl3pPr>
      <a:lvl4pPr marL="1600200" indent="-228600" algn="l" rtl="0" eaLnBrk="0" fontAlgn="base" hangingPunct="0">
        <a:spcBef>
          <a:spcPct val="20000"/>
        </a:spcBef>
        <a:spcAft>
          <a:spcPct val="0"/>
        </a:spcAft>
        <a:buClr>
          <a:srgbClr val="336699"/>
        </a:buClr>
        <a:buSzPct val="70000"/>
        <a:buFont typeface="Courier New" pitchFamily="49" charset="0"/>
        <a:buChar char="o"/>
        <a:defRPr kern="1200">
          <a:solidFill>
            <a:schemeClr val="accent1"/>
          </a:solidFill>
          <a:latin typeface="Helvetica" pitchFamily="34" charset="0"/>
          <a:ea typeface="+mn-ea"/>
          <a:cs typeface="Helvetica" pitchFamily="34" charset="0"/>
        </a:defRPr>
      </a:lvl4pPr>
      <a:lvl5pPr marL="2057400" indent="-228600" algn="l" rtl="0" eaLnBrk="0" fontAlgn="base" hangingPunct="0">
        <a:spcBef>
          <a:spcPct val="20000"/>
        </a:spcBef>
        <a:spcAft>
          <a:spcPct val="0"/>
        </a:spcAft>
        <a:buClr>
          <a:srgbClr val="336699"/>
        </a:buClr>
        <a:buSzPct val="70000"/>
        <a:buFont typeface="Courier New" pitchFamily="49" charset="0"/>
        <a:buChar char="o"/>
        <a:defRPr kern="1200">
          <a:solidFill>
            <a:schemeClr val="accent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5" descr="Willms&amp;Shier Graphic 2c PP.jpg"/>
          <p:cNvPicPr>
            <a:picLocks noChangeAspect="1"/>
          </p:cNvPicPr>
          <p:nvPr/>
        </p:nvPicPr>
        <p:blipFill>
          <a:blip r:embed="rId3" cstate="print"/>
          <a:srcRect l="37387" t="-44690" r="-37387" b="44690"/>
          <a:stretch>
            <a:fillRect/>
          </a:stretch>
        </p:blipFill>
        <p:spPr bwMode="auto">
          <a:xfrm>
            <a:off x="0" y="80962"/>
            <a:ext cx="6726238" cy="5062538"/>
          </a:xfrm>
          <a:prstGeom prst="rect">
            <a:avLst/>
          </a:prstGeom>
          <a:noFill/>
          <a:ln w="9525">
            <a:noFill/>
            <a:miter lim="800000"/>
            <a:headEnd/>
            <a:tailEnd/>
          </a:ln>
        </p:spPr>
      </p:pic>
      <p:sp>
        <p:nvSpPr>
          <p:cNvPr id="11267" name="Title 1"/>
          <p:cNvSpPr>
            <a:spLocks noGrp="1"/>
          </p:cNvSpPr>
          <p:nvPr>
            <p:ph type="ctrTitle"/>
          </p:nvPr>
        </p:nvSpPr>
        <p:spPr>
          <a:xfrm>
            <a:off x="1028699" y="614362"/>
            <a:ext cx="7658099" cy="1271588"/>
          </a:xfrm>
        </p:spPr>
        <p:txBody>
          <a:bodyPr/>
          <a:lstStyle/>
          <a:p>
            <a:r>
              <a:rPr lang="en-US" sz="3200" dirty="0"/>
              <a:t>The Dirt on Developing Brownfields: The Law, Due Diligence and Off-Site Liability</a:t>
            </a:r>
            <a:br>
              <a:rPr lang="en-US" sz="2800" dirty="0"/>
            </a:br>
            <a:endParaRPr lang="en-CA" sz="2800" dirty="0"/>
          </a:p>
        </p:txBody>
      </p:sp>
      <p:sp>
        <p:nvSpPr>
          <p:cNvPr id="11269" name="Text Placeholder 3"/>
          <p:cNvSpPr>
            <a:spLocks noGrp="1"/>
          </p:cNvSpPr>
          <p:nvPr>
            <p:ph type="body" sz="quarter" idx="14"/>
          </p:nvPr>
        </p:nvSpPr>
        <p:spPr>
          <a:xfrm>
            <a:off x="587378" y="4229100"/>
            <a:ext cx="6138860" cy="781050"/>
          </a:xfrm>
        </p:spPr>
        <p:txBody>
          <a:bodyPr>
            <a:noAutofit/>
          </a:bodyPr>
          <a:lstStyle/>
          <a:p>
            <a:pPr>
              <a:spcBef>
                <a:spcPct val="0"/>
              </a:spcBef>
              <a:spcAft>
                <a:spcPct val="0"/>
              </a:spcAft>
            </a:pPr>
            <a:r>
              <a:rPr lang="en-US" sz="1400" dirty="0"/>
              <a:t>SustainTech 2024</a:t>
            </a:r>
            <a:br>
              <a:rPr lang="en-US" sz="1400" dirty="0"/>
            </a:br>
            <a:r>
              <a:rPr lang="en-US" sz="1400" dirty="0"/>
              <a:t>Saskatoon, Saskatchewan</a:t>
            </a:r>
          </a:p>
          <a:p>
            <a:pPr>
              <a:spcBef>
                <a:spcPct val="0"/>
              </a:spcBef>
              <a:spcAft>
                <a:spcPct val="0"/>
              </a:spcAft>
            </a:pPr>
            <a:r>
              <a:rPr lang="en-US" sz="1400" dirty="0"/>
              <a:t>March 20-21, 2024</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
        <p:nvSpPr>
          <p:cNvPr id="2" name="Slide Number Placeholder 1"/>
          <p:cNvSpPr>
            <a:spLocks noGrp="1"/>
          </p:cNvSpPr>
          <p:nvPr>
            <p:ph type="sldNum" sz="quarter" idx="18"/>
          </p:nvPr>
        </p:nvSpPr>
        <p:spPr/>
        <p:txBody>
          <a:bodyPr/>
          <a:lstStyle/>
          <a:p>
            <a:pPr>
              <a:defRPr/>
            </a:pPr>
            <a:fld id="{559170DC-2693-46CF-8B01-53B7239E824B}" type="slidenum">
              <a:rPr lang="en-CA" sz="1000" smtClean="0"/>
              <a:pPr>
                <a:defRPr/>
              </a:pPr>
              <a:t>1</a:t>
            </a:fld>
            <a:endParaRPr lang="en-CA" sz="1000" dirty="0"/>
          </a:p>
        </p:txBody>
      </p:sp>
      <p:sp>
        <p:nvSpPr>
          <p:cNvPr id="8" name="Text Placeholder 2"/>
          <p:cNvSpPr txBox="1">
            <a:spLocks/>
          </p:cNvSpPr>
          <p:nvPr/>
        </p:nvSpPr>
        <p:spPr bwMode="auto">
          <a:xfrm>
            <a:off x="1066800" y="1809750"/>
            <a:ext cx="708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ts val="863"/>
              </a:spcAft>
              <a:buClr>
                <a:srgbClr val="1D476F"/>
              </a:buClr>
              <a:buSzPct val="110000"/>
              <a:buFont typeface="Arial" panose="020B0604020202020204" pitchFamily="34" charset="0"/>
              <a:buNone/>
              <a:defRPr sz="3600" b="1" kern="1200">
                <a:solidFill>
                  <a:schemeClr val="accent1"/>
                </a:solidFill>
                <a:latin typeface="Helvetica" pitchFamily="34" charset="0"/>
                <a:ea typeface="Helvetica" panose="020B0604020202020204" pitchFamily="34" charset="0"/>
                <a:cs typeface="Helvetica" pitchFamily="34" charset="0"/>
              </a:defRPr>
            </a:lvl1pPr>
            <a:lvl2pPr marL="0" indent="0" algn="ctr" rtl="0" eaLnBrk="0" fontAlgn="base" hangingPunct="0">
              <a:spcBef>
                <a:spcPts val="675"/>
              </a:spcBef>
              <a:spcAft>
                <a:spcPts val="675"/>
              </a:spcAft>
              <a:buClr>
                <a:srgbClr val="1D476F"/>
              </a:buClr>
              <a:buFont typeface="Arial" panose="020B0604020202020204" pitchFamily="34" charset="0"/>
              <a:buNone/>
              <a:defRPr sz="2800" kern="1200">
                <a:solidFill>
                  <a:schemeClr val="accent1"/>
                </a:solidFill>
                <a:latin typeface="Helvetica" pitchFamily="34" charset="0"/>
                <a:ea typeface="Helvetica" panose="020B0604020202020204" pitchFamily="34" charset="0"/>
                <a:cs typeface="Helvetica" pitchFamily="34" charset="0"/>
              </a:defRPr>
            </a:lvl2pPr>
            <a:lvl3pPr marL="1143000" indent="-228600" algn="l" rtl="0" eaLnBrk="0" fontAlgn="base" hangingPunct="0">
              <a:spcBef>
                <a:spcPts val="575"/>
              </a:spcBef>
              <a:spcAft>
                <a:spcPts val="575"/>
              </a:spcAft>
              <a:buClr>
                <a:srgbClr val="336699"/>
              </a:buClr>
              <a:buSzPct val="70000"/>
              <a:buFont typeface="Courier New" panose="02070309020205020404" pitchFamily="49" charset="0"/>
              <a:buNone/>
              <a:defRPr sz="2000" kern="1200">
                <a:solidFill>
                  <a:schemeClr val="accent1"/>
                </a:solidFill>
                <a:latin typeface="Helvetica" pitchFamily="34" charset="0"/>
                <a:ea typeface="Helvetica" panose="020B0604020202020204" pitchFamily="34" charset="0"/>
                <a:cs typeface="Helvetica" pitchFamily="34" charset="0"/>
              </a:defRPr>
            </a:lvl3pPr>
            <a:lvl4pPr marL="1600200" indent="-228600" algn="l" rtl="0" eaLnBrk="0" fontAlgn="base" hangingPunct="0">
              <a:spcBef>
                <a:spcPct val="20000"/>
              </a:spcBef>
              <a:spcAft>
                <a:spcPct val="0"/>
              </a:spcAft>
              <a:buClr>
                <a:srgbClr val="336699"/>
              </a:buClr>
              <a:buSzPct val="70000"/>
              <a:buFont typeface="Courier New" panose="02070309020205020404" pitchFamily="49" charset="0"/>
              <a:buNone/>
              <a:defRPr kern="1200">
                <a:solidFill>
                  <a:schemeClr val="accent1"/>
                </a:solidFill>
                <a:latin typeface="Helvetica" pitchFamily="34" charset="0"/>
                <a:ea typeface="Helvetica" panose="020B0604020202020204" pitchFamily="34" charset="0"/>
                <a:cs typeface="Helvetica" pitchFamily="34" charset="0"/>
              </a:defRPr>
            </a:lvl4pPr>
            <a:lvl5pPr marL="2057400" indent="-228600" algn="l" rtl="0" eaLnBrk="0" fontAlgn="base" hangingPunct="0">
              <a:spcBef>
                <a:spcPct val="20000"/>
              </a:spcBef>
              <a:spcAft>
                <a:spcPct val="0"/>
              </a:spcAft>
              <a:buClr>
                <a:srgbClr val="336699"/>
              </a:buClr>
              <a:buSzPct val="70000"/>
              <a:buFont typeface="Courier New" panose="02070309020205020404" pitchFamily="49" charset="0"/>
              <a:buNone/>
              <a:defRPr kern="1200">
                <a:solidFill>
                  <a:schemeClr val="accent1"/>
                </a:solidFill>
                <a:latin typeface="Helvetica" pitchFamily="34" charset="0"/>
                <a:ea typeface="Helvetica" panose="020B0604020202020204" pitchFamily="34" charset="0"/>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br>
              <a:rPr lang="en-US" sz="1050" dirty="0"/>
            </a:br>
            <a:r>
              <a:rPr lang="en-US" sz="3200" dirty="0"/>
              <a:t>Anand Srivastava</a:t>
            </a:r>
            <a:br>
              <a:rPr lang="en-US" dirty="0"/>
            </a:br>
            <a:r>
              <a:rPr lang="en-US" altLang="en-US" sz="1200" b="0" i="1" dirty="0">
                <a:latin typeface="Helvetica" pitchFamily="1" charset="0"/>
                <a:cs typeface="Helvetica" pitchFamily="1" charset="0"/>
              </a:rPr>
              <a:t>Partner</a:t>
            </a:r>
            <a:br>
              <a:rPr lang="en-US" altLang="en-US" sz="1200" b="0" i="1" dirty="0">
                <a:latin typeface="Helvetica" pitchFamily="1" charset="0"/>
                <a:cs typeface="Helvetica" pitchFamily="1" charset="0"/>
              </a:rPr>
            </a:br>
            <a:br>
              <a:rPr lang="en-US" altLang="en-US" sz="1200" b="0" i="1" dirty="0">
                <a:latin typeface="Helvetica" pitchFamily="1" charset="0"/>
                <a:cs typeface="Helvetica" pitchFamily="1" charset="0"/>
              </a:rPr>
            </a:br>
            <a:br>
              <a:rPr lang="en-US" altLang="en-US" sz="1200" b="0" i="1" dirty="0">
                <a:latin typeface="Helvetica" pitchFamily="1" charset="0"/>
                <a:cs typeface="Helvetica" pitchFamily="1" charset="0"/>
              </a:rPr>
            </a:br>
            <a:br>
              <a:rPr lang="en-US" altLang="en-US" sz="1200" b="0" i="1" dirty="0">
                <a:latin typeface="Helvetica" pitchFamily="1" charset="0"/>
                <a:cs typeface="Helvetica" pitchFamily="1" charset="0"/>
              </a:rPr>
            </a:br>
            <a:r>
              <a:rPr lang="en-US" altLang="en-US" sz="1050" b="0" dirty="0"/>
              <a:t>This presentation provides general information and is not intended to provide legal advice.  </a:t>
            </a:r>
            <a:br>
              <a:rPr lang="en-US" altLang="en-US" sz="1050" b="0" dirty="0"/>
            </a:br>
            <a:r>
              <a:rPr lang="en-US" altLang="en-US" sz="1050" b="0" dirty="0"/>
              <a:t>Audience members should seek legal advice for specific situations.</a:t>
            </a:r>
          </a:p>
          <a:p>
            <a:endParaRPr lang="en-US" altLang="en-US" sz="10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066800" y="57150"/>
            <a:ext cx="6246019" cy="857250"/>
          </a:xfrm>
        </p:spPr>
        <p:txBody>
          <a:bodyPr/>
          <a:lstStyle/>
          <a:p>
            <a:r>
              <a:rPr lang="en-US" altLang="en-US" sz="3200" dirty="0"/>
              <a:t>Regulatory Prosecutions </a:t>
            </a:r>
          </a:p>
        </p:txBody>
      </p:sp>
      <p:sp>
        <p:nvSpPr>
          <p:cNvPr id="55299" name="Content Placeholder 2"/>
          <p:cNvSpPr>
            <a:spLocks noGrp="1"/>
          </p:cNvSpPr>
          <p:nvPr>
            <p:ph idx="1"/>
          </p:nvPr>
        </p:nvSpPr>
        <p:spPr>
          <a:xfrm>
            <a:off x="1066800" y="1085850"/>
            <a:ext cx="6857999" cy="3543299"/>
          </a:xfrm>
        </p:spPr>
        <p:txBody>
          <a:bodyPr/>
          <a:lstStyle/>
          <a:p>
            <a:pPr>
              <a:buFont typeface="Arial" charset="0"/>
              <a:buChar char="•"/>
              <a:defRPr/>
            </a:pPr>
            <a:r>
              <a:rPr lang="en-US" sz="2400" dirty="0">
                <a:ea typeface="+mn-ea"/>
              </a:rPr>
              <a:t>By Whom?</a:t>
            </a:r>
          </a:p>
          <a:p>
            <a:pPr lvl="1">
              <a:defRPr/>
            </a:pPr>
            <a:r>
              <a:rPr lang="en-US" sz="1600" dirty="0">
                <a:ea typeface="+mn-ea"/>
              </a:rPr>
              <a:t>Federal, </a:t>
            </a:r>
            <a:r>
              <a:rPr lang="en-CA" sz="1600" dirty="0">
                <a:ea typeface="+mn-ea"/>
              </a:rPr>
              <a:t>provincial or municipal governments or individuals</a:t>
            </a:r>
          </a:p>
          <a:p>
            <a:pPr>
              <a:buFont typeface="Arial" charset="0"/>
              <a:buChar char="•"/>
              <a:defRPr/>
            </a:pPr>
            <a:r>
              <a:rPr lang="en-CA" sz="2400" dirty="0">
                <a:ea typeface="+mn-ea"/>
              </a:rPr>
              <a:t>Against Whom?</a:t>
            </a:r>
          </a:p>
          <a:p>
            <a:pPr lvl="1">
              <a:defRPr/>
            </a:pPr>
            <a:r>
              <a:rPr lang="en-CA" sz="1600" dirty="0">
                <a:ea typeface="+mn-ea"/>
              </a:rPr>
              <a:t>Individuals, partnerships, corporations</a:t>
            </a:r>
          </a:p>
          <a:p>
            <a:pPr lvl="1">
              <a:defRPr/>
            </a:pPr>
            <a:r>
              <a:rPr lang="en-CA" sz="1600" dirty="0">
                <a:ea typeface="+mn-ea"/>
              </a:rPr>
              <a:t>Corporate directors and officers have a duty to take all reasonable care to prevent environmental contraventions </a:t>
            </a:r>
          </a:p>
          <a:p>
            <a:pPr lvl="1">
              <a:defRPr/>
            </a:pPr>
            <a:r>
              <a:rPr lang="en-CA" sz="1600" dirty="0">
                <a:ea typeface="+mn-ea"/>
              </a:rPr>
              <a:t>Regulators have been known to prosecute corporate directors and officers and/or their companies to extract a conviction against the company</a:t>
            </a:r>
          </a:p>
          <a:p>
            <a:endParaRPr lang="en-US" altLang="en-US" sz="1650" b="0" dirty="0"/>
          </a:p>
          <a:p>
            <a:endParaRPr lang="en-US" altLang="en-US" sz="1650" b="0" dirty="0"/>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0EF5014F-C360-427F-88AB-1E887E8FD412}"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10</a:t>
            </a:fld>
            <a:endParaRPr lang="en-CA" altLang="en-US" sz="900" b="0" dirty="0">
              <a:solidFill>
                <a:srgbClr val="898989"/>
              </a:solidFill>
              <a:latin typeface="Verdana" panose="020B060403050404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103425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6800" y="57150"/>
            <a:ext cx="6246019" cy="857250"/>
          </a:xfrm>
        </p:spPr>
        <p:txBody>
          <a:bodyPr/>
          <a:lstStyle/>
          <a:p>
            <a:r>
              <a:rPr lang="en-US" altLang="en-US" sz="3200" dirty="0"/>
              <a:t>Regulatory Prosecutions </a:t>
            </a:r>
          </a:p>
        </p:txBody>
      </p:sp>
      <p:sp>
        <p:nvSpPr>
          <p:cNvPr id="53251" name="Rectangle 3"/>
          <p:cNvSpPr>
            <a:spLocks noGrp="1" noChangeArrowheads="1"/>
          </p:cNvSpPr>
          <p:nvPr>
            <p:ph idx="1"/>
          </p:nvPr>
        </p:nvSpPr>
        <p:spPr>
          <a:xfrm>
            <a:off x="1066800" y="1200150"/>
            <a:ext cx="6858000" cy="3352799"/>
          </a:xfrm>
        </p:spPr>
        <p:txBody>
          <a:bodyPr>
            <a:normAutofit fontScale="92500" lnSpcReduction="20000"/>
          </a:bodyPr>
          <a:lstStyle/>
          <a:p>
            <a:r>
              <a:rPr lang="en-US" altLang="en-US" sz="2600" dirty="0"/>
              <a:t>Why?</a:t>
            </a:r>
          </a:p>
          <a:p>
            <a:pPr lvl="1"/>
            <a:r>
              <a:rPr lang="en-US" altLang="en-US" sz="2200" dirty="0"/>
              <a:t>for contravening environmental laws, regulations, permits, approvals or orders</a:t>
            </a:r>
          </a:p>
          <a:p>
            <a:r>
              <a:rPr lang="en-US" altLang="en-US" sz="2600" dirty="0"/>
              <a:t>For What Sanction?</a:t>
            </a:r>
          </a:p>
          <a:p>
            <a:pPr lvl="1"/>
            <a:r>
              <a:rPr lang="en-US" altLang="en-US" sz="2200" dirty="0"/>
              <a:t>fines</a:t>
            </a:r>
          </a:p>
          <a:p>
            <a:pPr lvl="1"/>
            <a:r>
              <a:rPr lang="en-US" altLang="en-US" sz="2200" dirty="0"/>
              <a:t>court orders</a:t>
            </a:r>
          </a:p>
          <a:p>
            <a:pPr lvl="1"/>
            <a:r>
              <a:rPr lang="en-US" altLang="en-US" sz="2200" dirty="0"/>
              <a:t>imprisonment</a:t>
            </a:r>
          </a:p>
          <a:p>
            <a:pPr lvl="1"/>
            <a:r>
              <a:rPr lang="en-US" altLang="en-US" sz="2200" dirty="0"/>
              <a:t>profit-stripping</a:t>
            </a:r>
          </a:p>
        </p:txBody>
      </p:sp>
      <p:sp>
        <p:nvSpPr>
          <p:cNvPr id="4096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9319B33D-AA44-4310-92B5-F8468C9E5643}"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11</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333291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3200" dirty="0">
                <a:solidFill>
                  <a:srgbClr val="1D476F"/>
                </a:solidFill>
              </a:rPr>
              <a:t>Regulatory Prosecutions </a:t>
            </a:r>
            <a:r>
              <a:rPr lang="en-US" altLang="en-US" sz="3200" dirty="0"/>
              <a:t>–</a:t>
            </a:r>
            <a:r>
              <a:rPr lang="en-US" altLang="en-US" sz="3200" dirty="0">
                <a:solidFill>
                  <a:srgbClr val="1D476F"/>
                </a:solidFill>
              </a:rPr>
              <a:t> Defences</a:t>
            </a:r>
            <a:endParaRPr lang="en-US" altLang="en-US" sz="3200" dirty="0"/>
          </a:p>
        </p:txBody>
      </p:sp>
      <p:sp>
        <p:nvSpPr>
          <p:cNvPr id="43012" name="Text Placeholder 3"/>
          <p:cNvSpPr>
            <a:spLocks noGrp="1"/>
          </p:cNvSpPr>
          <p:nvPr>
            <p:ph idx="1"/>
          </p:nvPr>
        </p:nvSpPr>
        <p:spPr/>
        <p:txBody>
          <a:bodyPr/>
          <a:lstStyle/>
          <a:p>
            <a:pPr>
              <a:defRPr/>
            </a:pPr>
            <a:r>
              <a:rPr lang="en-US" altLang="en-US" sz="1200" dirty="0"/>
              <a:t>Failure of Crown to Prove Constituent Elements of the Offence</a:t>
            </a:r>
            <a:r>
              <a:rPr lang="en-US" altLang="en-US" sz="1200" b="0" dirty="0"/>
              <a:t> – each element must be proved beyond a reasonable doubt</a:t>
            </a:r>
          </a:p>
          <a:p>
            <a:pPr>
              <a:defRPr/>
            </a:pPr>
            <a:r>
              <a:rPr lang="en-US" altLang="en-US" sz="1200" dirty="0"/>
              <a:t>Charter Application </a:t>
            </a:r>
            <a:r>
              <a:rPr lang="en-US" altLang="en-US" sz="1200" b="0" dirty="0"/>
              <a:t>– actions of regulator during inspection/ investigation</a:t>
            </a:r>
          </a:p>
          <a:p>
            <a:pPr>
              <a:defRPr/>
            </a:pPr>
            <a:r>
              <a:rPr lang="en-US" altLang="en-US" sz="1200" dirty="0"/>
              <a:t>Abuse of Process </a:t>
            </a:r>
            <a:r>
              <a:rPr lang="en-US" altLang="en-US" sz="1200" b="0" dirty="0"/>
              <a:t>– may justify a stay where there is oppression, prejudice, harassment or manifest hardship on the accused to a significant degree</a:t>
            </a:r>
          </a:p>
          <a:p>
            <a:pPr>
              <a:defRPr/>
            </a:pPr>
            <a:r>
              <a:rPr lang="en-US" altLang="en-US" sz="1200" i="1" dirty="0"/>
              <a:t>DeMinimus</a:t>
            </a:r>
            <a:r>
              <a:rPr lang="en-US" altLang="en-US" sz="1200" dirty="0"/>
              <a:t> Principle </a:t>
            </a:r>
            <a:r>
              <a:rPr lang="en-US" altLang="en-US" sz="1200" b="0" dirty="0"/>
              <a:t>– trivial or minimal impairment</a:t>
            </a:r>
          </a:p>
          <a:p>
            <a:pPr>
              <a:defRPr/>
            </a:pPr>
            <a:r>
              <a:rPr lang="en-US" altLang="en-US" sz="1200" dirty="0"/>
              <a:t>Act of God </a:t>
            </a:r>
            <a:r>
              <a:rPr lang="en-US" altLang="en-US" sz="1200" b="0" dirty="0"/>
              <a:t>– an extraordinary event of nature that could not be foreseen and could not be guarded against by taking reasonable steps</a:t>
            </a:r>
          </a:p>
          <a:p>
            <a:pPr>
              <a:defRPr/>
            </a:pPr>
            <a:r>
              <a:rPr lang="en-US" altLang="en-US" sz="1200" dirty="0"/>
              <a:t>Officially Induced Error </a:t>
            </a:r>
            <a:r>
              <a:rPr lang="en-US" altLang="en-US" sz="1200" b="0" dirty="0"/>
              <a:t>– official gave advice that was reasonable but erroneous</a:t>
            </a:r>
          </a:p>
          <a:p>
            <a:pPr>
              <a:defRPr/>
            </a:pPr>
            <a:r>
              <a:rPr lang="en-US" altLang="en-US" sz="1200" dirty="0"/>
              <a:t>Sabotage </a:t>
            </a:r>
            <a:r>
              <a:rPr lang="en-US" altLang="en-US" sz="1200" b="0" dirty="0"/>
              <a:t>– deliberate failure of employees to follow a system</a:t>
            </a:r>
          </a:p>
          <a:p>
            <a:pPr>
              <a:defRPr/>
            </a:pPr>
            <a:r>
              <a:rPr lang="en-US" altLang="en-US" sz="1200" dirty="0"/>
              <a:t>Necessity </a:t>
            </a:r>
            <a:r>
              <a:rPr lang="en-US" altLang="en-US" sz="1200" b="0" dirty="0"/>
              <a:t>– to respond to an emergency to the extent necessary for the response</a:t>
            </a:r>
          </a:p>
          <a:p>
            <a:pPr>
              <a:defRPr/>
            </a:pPr>
            <a:r>
              <a:rPr lang="en-US" altLang="en-US" sz="1200" dirty="0"/>
              <a:t>Due Diligence </a:t>
            </a:r>
            <a:r>
              <a:rPr lang="en-US" altLang="en-US" sz="1200" b="0" dirty="0"/>
              <a:t>– took all reasonable steps to avoid offence or reasonable belief in a </a:t>
            </a:r>
            <a:br>
              <a:rPr lang="en-US" altLang="en-US" sz="1200" b="0" dirty="0"/>
            </a:br>
            <a:r>
              <a:rPr lang="en-US" altLang="en-US" sz="1200" b="0" dirty="0"/>
              <a:t>mistaken set of facts</a:t>
            </a:r>
            <a:endParaRPr lang="en-US" altLang="en-US" sz="1200" dirty="0"/>
          </a:p>
        </p:txBody>
      </p:sp>
      <p:sp>
        <p:nvSpPr>
          <p:cNvPr id="4301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10D1E6C8-DBA0-4684-8E62-A5DAF4A0A7A2}"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12</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34853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z="3200" dirty="0"/>
              <a:t>Civil Liability – Elements</a:t>
            </a:r>
          </a:p>
        </p:txBody>
      </p:sp>
      <p:sp>
        <p:nvSpPr>
          <p:cNvPr id="49155" name="Content Placeholder 2"/>
          <p:cNvSpPr>
            <a:spLocks noGrp="1"/>
          </p:cNvSpPr>
          <p:nvPr>
            <p:ph idx="1"/>
          </p:nvPr>
        </p:nvSpPr>
        <p:spPr>
          <a:xfrm>
            <a:off x="911540" y="1200150"/>
            <a:ext cx="7470460" cy="3154680"/>
          </a:xfrm>
        </p:spPr>
        <p:txBody>
          <a:bodyPr>
            <a:noAutofit/>
          </a:bodyPr>
          <a:lstStyle/>
          <a:p>
            <a:pPr>
              <a:buFont typeface="Arial" charset="0"/>
              <a:buChar char="•"/>
              <a:defRPr/>
            </a:pPr>
            <a:r>
              <a:rPr lang="en-US" sz="2000" dirty="0">
                <a:ea typeface="+mn-ea"/>
              </a:rPr>
              <a:t>Liability for environmental harm and corresponding loss</a:t>
            </a:r>
          </a:p>
          <a:p>
            <a:pPr lvl="1">
              <a:defRPr/>
            </a:pPr>
            <a:r>
              <a:rPr lang="en-US" sz="1800" dirty="0">
                <a:ea typeface="+mn-ea"/>
              </a:rPr>
              <a:t>plaintiffs and defendants can be governments, individuals and companies, or class action plaintiffs</a:t>
            </a:r>
          </a:p>
          <a:p>
            <a:pPr lvl="1">
              <a:defRPr/>
            </a:pPr>
            <a:r>
              <a:rPr lang="en-US" sz="1800" dirty="0">
                <a:ea typeface="+mn-ea"/>
              </a:rPr>
              <a:t>plaintiff must prove liability and damages</a:t>
            </a:r>
          </a:p>
          <a:p>
            <a:pPr>
              <a:buFont typeface="Arial" charset="0"/>
              <a:buChar char="•"/>
              <a:defRPr/>
            </a:pPr>
            <a:r>
              <a:rPr lang="en-US" sz="2000" dirty="0">
                <a:ea typeface="+mn-ea"/>
              </a:rPr>
              <a:t>Liability is typically pleaded in</a:t>
            </a:r>
          </a:p>
          <a:p>
            <a:pPr lvl="1">
              <a:defRPr/>
            </a:pPr>
            <a:r>
              <a:rPr lang="en-US" sz="1800" dirty="0">
                <a:ea typeface="+mn-ea"/>
              </a:rPr>
              <a:t>nuisance, negligence, strict liability, trespass, breach of statutory cause of action, request for injunctive relief, environmental damage and diminution in property value</a:t>
            </a:r>
          </a:p>
          <a:p>
            <a:endParaRPr lang="en-US" altLang="en-US" sz="1300" b="0" dirty="0">
              <a:solidFill>
                <a:schemeClr val="accent2">
                  <a:lumMod val="50000"/>
                </a:schemeClr>
              </a:solidFill>
            </a:endParaRPr>
          </a:p>
        </p:txBody>
      </p:sp>
      <p:sp>
        <p:nvSpPr>
          <p:cNvPr id="4915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CE6456B6-C663-4D20-84D9-8632953BA9DD}"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13</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20462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p:txBody>
          <a:bodyPr/>
          <a:lstStyle/>
          <a:p>
            <a:r>
              <a:rPr lang="en-US" altLang="en-US" sz="3200" dirty="0"/>
              <a:t>Civil Liability – Elements</a:t>
            </a:r>
            <a:endParaRPr lang="en-CA" altLang="en-US" sz="3200" dirty="0"/>
          </a:p>
        </p:txBody>
      </p:sp>
      <p:sp>
        <p:nvSpPr>
          <p:cNvPr id="51203" name="Content Placeholder 5"/>
          <p:cNvSpPr>
            <a:spLocks noGrp="1"/>
          </p:cNvSpPr>
          <p:nvPr>
            <p:ph idx="1"/>
          </p:nvPr>
        </p:nvSpPr>
        <p:spPr/>
        <p:txBody>
          <a:bodyPr/>
          <a:lstStyle/>
          <a:p>
            <a:r>
              <a:rPr lang="en-US" altLang="en-US" sz="2400" dirty="0"/>
              <a:t>Courts may Order</a:t>
            </a:r>
          </a:p>
          <a:p>
            <a:pPr lvl="1"/>
            <a:r>
              <a:rPr lang="en-US" altLang="en-US" sz="1800" b="1" dirty="0"/>
              <a:t>Injunctions</a:t>
            </a:r>
            <a:r>
              <a:rPr lang="en-US" altLang="en-US" sz="1800" dirty="0"/>
              <a:t> – requiring defendant to do something or stop doing something</a:t>
            </a:r>
          </a:p>
          <a:p>
            <a:pPr lvl="1"/>
            <a:r>
              <a:rPr lang="en-US" altLang="en-US" sz="1800" b="1" dirty="0"/>
              <a:t>Damages</a:t>
            </a:r>
            <a:r>
              <a:rPr lang="en-US" altLang="en-US" sz="1800" dirty="0"/>
              <a:t> – compensation for injury/damage</a:t>
            </a:r>
          </a:p>
          <a:p>
            <a:pPr lvl="2"/>
            <a:r>
              <a:rPr lang="en-US" altLang="en-US" sz="1600" dirty="0"/>
              <a:t>can be direct – cost of engineering solutions and remediation</a:t>
            </a:r>
          </a:p>
          <a:p>
            <a:pPr lvl="2"/>
            <a:r>
              <a:rPr lang="en-US" altLang="en-US" sz="1600" dirty="0"/>
              <a:t>can be indirect – cost of diminution in value, delays in construction, and/or increased mortgage rate</a:t>
            </a:r>
          </a:p>
          <a:p>
            <a:pPr lvl="1"/>
            <a:r>
              <a:rPr lang="en-US" altLang="en-US" sz="1800" b="1" dirty="0"/>
              <a:t>Punitive damages </a:t>
            </a:r>
            <a:r>
              <a:rPr lang="en-US" altLang="en-US" sz="1800" dirty="0"/>
              <a:t>– where a defendant’s behaviour is found to be egregious</a:t>
            </a:r>
          </a:p>
        </p:txBody>
      </p:sp>
      <p:sp>
        <p:nvSpPr>
          <p:cNvPr id="5120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D5E2F3EF-CED6-4D99-8636-4DAA1AEC2D37}"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14</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1011274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8591" y="1028701"/>
            <a:ext cx="5026819" cy="1021556"/>
          </a:xfrm>
        </p:spPr>
        <p:txBody>
          <a:bodyPr/>
          <a:lstStyle/>
          <a:p>
            <a:pPr>
              <a:defRPr/>
            </a:pPr>
            <a:r>
              <a:rPr lang="en-US" b="1" dirty="0">
                <a:solidFill>
                  <a:srgbClr val="00B050"/>
                </a:solidFill>
              </a:rPr>
              <a:t>Brownfields and due diligence</a:t>
            </a:r>
          </a:p>
        </p:txBody>
      </p:sp>
      <p:sp>
        <p:nvSpPr>
          <p:cNvPr id="788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D64AFAD3-312F-4063-AB55-9D22D0FC2370}"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15</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84679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66800" y="57150"/>
            <a:ext cx="6246019" cy="857250"/>
          </a:xfrm>
        </p:spPr>
        <p:txBody>
          <a:bodyPr/>
          <a:lstStyle/>
          <a:p>
            <a:r>
              <a:rPr lang="en-US" altLang="en-US" sz="3200" b="0" dirty="0">
                <a:latin typeface="Times New Roman" panose="02020603050405020304" pitchFamily="18" charset="0"/>
                <a:ea typeface="Verdana" panose="020B0604030504040204" pitchFamily="34" charset="0"/>
                <a:cs typeface="Times New Roman" panose="02020603050405020304" pitchFamily="18" charset="0"/>
              </a:rPr>
              <a:t>“But I’m Not the Polluter …”</a:t>
            </a:r>
            <a:endParaRPr lang="en-US" altLang="en-US" sz="2800" dirty="0"/>
          </a:p>
        </p:txBody>
      </p:sp>
      <p:sp>
        <p:nvSpPr>
          <p:cNvPr id="31747" name="Content Placeholder 2"/>
          <p:cNvSpPr>
            <a:spLocks noGrp="1"/>
          </p:cNvSpPr>
          <p:nvPr>
            <p:ph idx="1"/>
          </p:nvPr>
        </p:nvSpPr>
        <p:spPr>
          <a:xfrm>
            <a:off x="1066800" y="1047750"/>
            <a:ext cx="6858000" cy="3886200"/>
          </a:xfrm>
        </p:spPr>
        <p:txBody>
          <a:bodyPr/>
          <a:lstStyle/>
          <a:p>
            <a:r>
              <a:rPr lang="en-US" altLang="en-US" sz="2400" dirty="0"/>
              <a:t>Subsequent owners remain exposed to</a:t>
            </a:r>
          </a:p>
          <a:p>
            <a:pPr lvl="1"/>
            <a:r>
              <a:rPr lang="en-US" altLang="en-US" sz="2000" dirty="0"/>
              <a:t>environmental regulatory liability</a:t>
            </a:r>
          </a:p>
          <a:p>
            <a:pPr lvl="1"/>
            <a:r>
              <a:rPr lang="en-US" altLang="en-US" sz="2000" dirty="0"/>
              <a:t>environmental civil liability</a:t>
            </a:r>
          </a:p>
          <a:p>
            <a:endParaRPr lang="en-US" altLang="en-US" sz="1800" dirty="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5E09494E-920E-4141-96D4-42EF03A897C2}"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16</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290432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066800" y="57150"/>
            <a:ext cx="6246019" cy="857250"/>
          </a:xfrm>
        </p:spPr>
        <p:txBody>
          <a:bodyPr/>
          <a:lstStyle/>
          <a:p>
            <a:pPr>
              <a:spcBef>
                <a:spcPct val="0"/>
              </a:spcBef>
              <a:spcAft>
                <a:spcPct val="0"/>
              </a:spcAft>
              <a:buClrTx/>
              <a:buSzTx/>
              <a:buFontTx/>
              <a:buNone/>
            </a:pPr>
            <a:r>
              <a:rPr lang="en-US" altLang="en-US" sz="3200" b="0" dirty="0">
                <a:latin typeface="Times New Roman" panose="02020603050405020304" pitchFamily="18" charset="0"/>
                <a:ea typeface="Verdana" panose="020B0604030504040204" pitchFamily="34" charset="0"/>
                <a:cs typeface="Times New Roman" panose="02020603050405020304" pitchFamily="18" charset="0"/>
              </a:rPr>
              <a:t>“But I’m Not the Polluter …”</a:t>
            </a:r>
          </a:p>
        </p:txBody>
      </p:sp>
      <p:sp>
        <p:nvSpPr>
          <p:cNvPr id="56323" name="Content Placeholder 2"/>
          <p:cNvSpPr>
            <a:spLocks noGrp="1"/>
          </p:cNvSpPr>
          <p:nvPr>
            <p:ph idx="1"/>
          </p:nvPr>
        </p:nvSpPr>
        <p:spPr>
          <a:xfrm>
            <a:off x="1066800" y="1047750"/>
            <a:ext cx="7086600" cy="3155156"/>
          </a:xfrm>
        </p:spPr>
        <p:txBody>
          <a:bodyPr/>
          <a:lstStyle/>
          <a:p>
            <a:r>
              <a:rPr lang="en-US" altLang="en-US" sz="2400" dirty="0"/>
              <a:t>“Person Responsible” – EMPA, s. 12</a:t>
            </a:r>
          </a:p>
          <a:p>
            <a:pPr lvl="1"/>
            <a:r>
              <a:rPr lang="en-US" altLang="en-US" sz="2000" dirty="0"/>
              <a:t>every owner or occupant of land subsequent … who could not reasonably have been expected to know about or discover the existence of a substance at the time the person became the owner or occupant</a:t>
            </a: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55B926DD-99F1-4B3C-8DCA-765CE82B8738}"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17</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566886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66800" y="57150"/>
            <a:ext cx="6246019" cy="857250"/>
          </a:xfrm>
        </p:spPr>
        <p:txBody>
          <a:bodyPr/>
          <a:lstStyle/>
          <a:p>
            <a:r>
              <a:rPr lang="en-US" altLang="en-US" sz="3200" b="0" dirty="0">
                <a:latin typeface="Times New Roman" panose="02020603050405020304" pitchFamily="18" charset="0"/>
                <a:ea typeface="Verdana" panose="020B0604030504040204" pitchFamily="34" charset="0"/>
                <a:cs typeface="Times New Roman" panose="02020603050405020304" pitchFamily="18" charset="0"/>
              </a:rPr>
              <a:t>“But I’m Not the Polluter …”</a:t>
            </a:r>
            <a:endParaRPr lang="en-US" altLang="en-US" sz="3200" dirty="0"/>
          </a:p>
        </p:txBody>
      </p:sp>
      <p:sp>
        <p:nvSpPr>
          <p:cNvPr id="60419" name="Content Placeholder 2"/>
          <p:cNvSpPr>
            <a:spLocks noGrp="1"/>
          </p:cNvSpPr>
          <p:nvPr>
            <p:ph idx="1"/>
          </p:nvPr>
        </p:nvSpPr>
        <p:spPr>
          <a:xfrm>
            <a:off x="1066800" y="1123950"/>
            <a:ext cx="7086600" cy="3352800"/>
          </a:xfrm>
        </p:spPr>
        <p:txBody>
          <a:bodyPr/>
          <a:lstStyle/>
          <a:p>
            <a:r>
              <a:rPr lang="en-US" altLang="en-US" sz="2400" i="1" dirty="0"/>
              <a:t>Sorbam Investments Ltd. v Litwack</a:t>
            </a:r>
            <a:r>
              <a:rPr lang="en-US" altLang="en-US" sz="2400" dirty="0"/>
              <a:t> </a:t>
            </a:r>
            <a:br>
              <a:rPr lang="en-US" altLang="en-US" sz="2400" dirty="0"/>
            </a:br>
            <a:r>
              <a:rPr lang="en-US" altLang="en-US" sz="2400" dirty="0"/>
              <a:t>(ONCA 2022)</a:t>
            </a:r>
            <a:endParaRPr lang="en-US" altLang="en-US" sz="2400" i="1" dirty="0"/>
          </a:p>
          <a:p>
            <a:pPr lvl="1"/>
            <a:r>
              <a:rPr lang="en-US" altLang="en-US" sz="2000" dirty="0"/>
              <a:t>subsequent purchaser found liable in negligence and nuisance for permitting contaminants to migrate </a:t>
            </a:r>
            <a:br>
              <a:rPr lang="en-US" altLang="en-US" sz="2000" dirty="0"/>
            </a:br>
            <a:r>
              <a:rPr lang="en-US" altLang="en-US" sz="2000" dirty="0"/>
              <a:t>off-site to neighbour</a:t>
            </a:r>
          </a:p>
          <a:p>
            <a:pPr lvl="1"/>
            <a:r>
              <a:rPr lang="en-US" altLang="en-US" sz="2000" dirty="0"/>
              <a:t>$1,291,307.21 awarded in damages, plus interest</a:t>
            </a:r>
            <a:endParaRPr lang="en-US" altLang="en-US" dirty="0"/>
          </a:p>
          <a:p>
            <a:endParaRPr lang="en-US" altLang="en-US" dirty="0"/>
          </a:p>
          <a:p>
            <a:endParaRPr lang="en-US" altLang="en-US" dirty="0"/>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54F15C84-6A85-4DE9-8A03-0BC48B275C13}"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18</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20580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66800" y="57150"/>
            <a:ext cx="6246019" cy="857250"/>
          </a:xfrm>
        </p:spPr>
        <p:txBody>
          <a:bodyPr/>
          <a:lstStyle/>
          <a:p>
            <a:r>
              <a:rPr lang="en-US" altLang="en-US" sz="3200" b="0" dirty="0">
                <a:latin typeface="Times New Roman" panose="02020603050405020304" pitchFamily="18" charset="0"/>
                <a:ea typeface="Verdana" panose="020B0604030504040204" pitchFamily="34" charset="0"/>
                <a:cs typeface="Times New Roman" panose="02020603050405020304" pitchFamily="18" charset="0"/>
              </a:rPr>
              <a:t>Excess Soil</a:t>
            </a:r>
            <a:endParaRPr lang="en-US" altLang="en-US" sz="3200" dirty="0"/>
          </a:p>
        </p:txBody>
      </p:sp>
      <p:sp>
        <p:nvSpPr>
          <p:cNvPr id="64515" name="Rectangle 3"/>
          <p:cNvSpPr>
            <a:spLocks noGrp="1" noChangeArrowheads="1"/>
          </p:cNvSpPr>
          <p:nvPr>
            <p:ph type="body" idx="1"/>
          </p:nvPr>
        </p:nvSpPr>
        <p:spPr>
          <a:xfrm>
            <a:off x="1066800" y="1131094"/>
            <a:ext cx="7086600" cy="3155156"/>
          </a:xfrm>
        </p:spPr>
        <p:txBody>
          <a:bodyPr/>
          <a:lstStyle/>
          <a:p>
            <a:r>
              <a:rPr lang="en-US" altLang="en-US" sz="2400" dirty="0"/>
              <a:t>New legal regimes</a:t>
            </a:r>
          </a:p>
          <a:p>
            <a:pPr lvl="1"/>
            <a:r>
              <a:rPr lang="en-US" altLang="en-US" sz="2000" dirty="0"/>
              <a:t>may allow (and, at times, mandate) soil to be reused as a resource, instead of landfilled</a:t>
            </a:r>
          </a:p>
          <a:p>
            <a:pPr lvl="1"/>
            <a:r>
              <a:rPr lang="en-US" altLang="en-US" sz="2000" dirty="0"/>
              <a:t>may require new environmental reporting</a:t>
            </a:r>
          </a:p>
          <a:p>
            <a:pPr lvl="1"/>
            <a:r>
              <a:rPr lang="en-US" altLang="en-US" sz="2000" dirty="0"/>
              <a:t>may require source site soil characterization, tracking, public registration, beneficial re-use</a:t>
            </a:r>
          </a:p>
          <a:p>
            <a:pPr marL="0" indent="0">
              <a:buNone/>
            </a:pPr>
            <a:endParaRPr lang="en-US" altLang="en-US" sz="1750" dirty="0"/>
          </a:p>
        </p:txBody>
      </p:sp>
      <p:sp>
        <p:nvSpPr>
          <p:cNvPr id="6451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A57610E5-997D-4595-A113-182C45AC54F8}"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19</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411504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591" y="1028701"/>
            <a:ext cx="5026819" cy="1021556"/>
          </a:xfrm>
        </p:spPr>
        <p:txBody>
          <a:bodyPr/>
          <a:lstStyle/>
          <a:p>
            <a:pPr>
              <a:defRPr/>
            </a:pPr>
            <a:r>
              <a:rPr lang="en-US" b="1" dirty="0">
                <a:solidFill>
                  <a:srgbClr val="00B050"/>
                </a:solidFill>
              </a:rPr>
              <a:t>ENVIRONMENTAL LAW 101</a:t>
            </a:r>
          </a:p>
        </p:txBody>
      </p:sp>
      <p:sp>
        <p:nvSpPr>
          <p:cNvPr id="225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3DA38E70-8ABD-439A-BA3A-70324A102890}"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2</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334707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57150"/>
            <a:ext cx="7086600" cy="857250"/>
          </a:xfrm>
        </p:spPr>
        <p:txBody>
          <a:bodyPr/>
          <a:lstStyle/>
          <a:p>
            <a:r>
              <a:rPr lang="en-US" altLang="en-US" sz="3200" b="0" dirty="0">
                <a:latin typeface="Times New Roman" panose="02020603050405020304" pitchFamily="18" charset="0"/>
                <a:ea typeface="Verdana" panose="020B0604030504040204" pitchFamily="34" charset="0"/>
                <a:cs typeface="Times New Roman" panose="02020603050405020304" pitchFamily="18" charset="0"/>
              </a:rPr>
              <a:t>How Long Does Due Diligence Take?</a:t>
            </a:r>
            <a:endParaRPr lang="en-US" altLang="en-US" sz="3200" dirty="0"/>
          </a:p>
        </p:txBody>
      </p:sp>
      <p:sp>
        <p:nvSpPr>
          <p:cNvPr id="14339" name="Rectangle 3"/>
          <p:cNvSpPr>
            <a:spLocks noGrp="1" noChangeArrowheads="1"/>
          </p:cNvSpPr>
          <p:nvPr>
            <p:ph type="body" idx="1"/>
          </p:nvPr>
        </p:nvSpPr>
        <p:spPr>
          <a:xfrm>
            <a:off x="1066800" y="1047750"/>
            <a:ext cx="7162799" cy="3474244"/>
          </a:xfrm>
        </p:spPr>
        <p:txBody>
          <a:bodyPr/>
          <a:lstStyle/>
          <a:p>
            <a:r>
              <a:rPr lang="en-US" altLang="en-US" sz="2400" dirty="0"/>
              <a:t>Days?</a:t>
            </a:r>
          </a:p>
          <a:p>
            <a:r>
              <a:rPr lang="en-US" altLang="en-US" sz="2400" dirty="0"/>
              <a:t>Weeks?</a:t>
            </a:r>
          </a:p>
          <a:p>
            <a:r>
              <a:rPr lang="en-US" altLang="en-US" sz="2400" dirty="0"/>
              <a:t>Months?</a:t>
            </a:r>
          </a:p>
        </p:txBody>
      </p:sp>
      <p:sp>
        <p:nvSpPr>
          <p:cNvPr id="2" name="Slide Number Placeholder 1"/>
          <p:cNvSpPr>
            <a:spLocks noGrp="1"/>
          </p:cNvSpPr>
          <p:nvPr>
            <p:ph type="sldNum" sz="quarter" idx="12"/>
          </p:nvPr>
        </p:nvSpPr>
        <p:spPr/>
        <p:txBody>
          <a:bodyPr/>
          <a:lstStyle/>
          <a:p>
            <a:pPr>
              <a:defRPr/>
            </a:pPr>
            <a:fld id="{F9A39386-8E8A-4C32-BCF0-3BEAC4539623}" type="slidenum">
              <a:rPr lang="en-CA" sz="1000" smtClean="0">
                <a:solidFill>
                  <a:srgbClr val="000000">
                    <a:tint val="75000"/>
                  </a:srgbClr>
                </a:solidFill>
              </a:rPr>
              <a:pPr>
                <a:defRPr/>
              </a:pPr>
              <a:t>20</a:t>
            </a:fld>
            <a:endParaRPr lang="en-CA" sz="1000" dirty="0">
              <a:solidFill>
                <a:srgbClr val="000000">
                  <a:tint val="75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92725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a:xfrm>
            <a:off x="1066800" y="163285"/>
            <a:ext cx="7010400" cy="642938"/>
          </a:xfrm>
        </p:spPr>
        <p:txBody>
          <a:bodyPr/>
          <a:lstStyle/>
          <a:p>
            <a:r>
              <a:rPr lang="en-US" altLang="en-US" sz="3200" b="0" dirty="0">
                <a:latin typeface="Times New Roman" panose="02020603050405020304" pitchFamily="18" charset="0"/>
                <a:ea typeface="Verdana" panose="020B0604030504040204" pitchFamily="34" charset="0"/>
                <a:cs typeface="Times New Roman" panose="02020603050405020304" pitchFamily="18" charset="0"/>
              </a:rPr>
              <a:t>Due Diligence Case Study</a:t>
            </a:r>
            <a:endParaRPr lang="en-US" sz="3200" dirty="0"/>
          </a:p>
        </p:txBody>
      </p:sp>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386A2AA5-E25C-4B46-9544-9CF0188AD03E}"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21</a:t>
            </a:fld>
            <a:endParaRPr lang="en-CA" altLang="en-US" sz="900" b="0" dirty="0">
              <a:solidFill>
                <a:srgbClr val="898989"/>
              </a:solidFill>
              <a:latin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22DD64C-850E-4893-98DD-D8D704736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pic>
        <p:nvPicPr>
          <p:cNvPr id="7" name="Picture 3">
            <a:extLst>
              <a:ext uri="{FF2B5EF4-FFF2-40B4-BE49-F238E27FC236}">
                <a16:creationId xmlns:a16="http://schemas.microsoft.com/office/drawing/2014/main" id="{91A5BE01-2BAD-44F3-99B8-91FFD73299C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66799" y="1100416"/>
            <a:ext cx="6136019" cy="345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8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8591" y="1028701"/>
            <a:ext cx="5026819" cy="1021556"/>
          </a:xfrm>
        </p:spPr>
        <p:txBody>
          <a:bodyPr/>
          <a:lstStyle/>
          <a:p>
            <a:pPr>
              <a:defRPr/>
            </a:pPr>
            <a:r>
              <a:rPr lang="en-US" b="1" dirty="0">
                <a:solidFill>
                  <a:srgbClr val="00B050"/>
                </a:solidFill>
              </a:rPr>
              <a:t>Best Practices</a:t>
            </a:r>
          </a:p>
        </p:txBody>
      </p:sp>
      <p:sp>
        <p:nvSpPr>
          <p:cNvPr id="788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D64AFAD3-312F-4063-AB55-9D22D0FC2370}"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22</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303857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BF76B0-B7BB-3C49-7D81-E85F74CAA15A}"/>
              </a:ext>
            </a:extLst>
          </p:cNvPr>
          <p:cNvSpPr>
            <a:spLocks noGrp="1"/>
          </p:cNvSpPr>
          <p:nvPr>
            <p:ph type="title"/>
          </p:nvPr>
        </p:nvSpPr>
        <p:spPr>
          <a:xfrm>
            <a:off x="911540" y="57150"/>
            <a:ext cx="7927660" cy="857250"/>
          </a:xfrm>
        </p:spPr>
        <p:txBody>
          <a:bodyPr/>
          <a:lstStyle/>
          <a:p>
            <a:r>
              <a:rPr lang="en-US" altLang="en-US" sz="3200" dirty="0"/>
              <a:t>Staying Out of Trouble</a:t>
            </a:r>
            <a:endParaRPr lang="en-US" sz="3200" dirty="0"/>
          </a:p>
        </p:txBody>
      </p:sp>
      <p:sp>
        <p:nvSpPr>
          <p:cNvPr id="5" name="Slide Number Placeholder 4">
            <a:extLst>
              <a:ext uri="{FF2B5EF4-FFF2-40B4-BE49-F238E27FC236}">
                <a16:creationId xmlns:a16="http://schemas.microsoft.com/office/drawing/2014/main" id="{55F3A54F-8D63-044E-29DC-39CE5EA9A1A0}"/>
              </a:ext>
            </a:extLst>
          </p:cNvPr>
          <p:cNvSpPr>
            <a:spLocks noGrp="1"/>
          </p:cNvSpPr>
          <p:nvPr>
            <p:ph type="sldNum" sz="quarter" idx="16"/>
          </p:nvPr>
        </p:nvSpPr>
        <p:spPr/>
        <p:txBody>
          <a:bodyPr/>
          <a:lstStyle/>
          <a:p>
            <a:pPr>
              <a:defRPr/>
            </a:pPr>
            <a:fld id="{372EE3B4-7DAB-4E08-997B-FE0FEA08A737}" type="slidenum">
              <a:rPr lang="en-CA" altLang="en-US" sz="1000" smtClean="0"/>
              <a:pPr>
                <a:defRPr/>
              </a:pPr>
              <a:t>23</a:t>
            </a:fld>
            <a:endParaRPr lang="en-CA" altLang="en-US" dirty="0"/>
          </a:p>
        </p:txBody>
      </p:sp>
      <p:sp>
        <p:nvSpPr>
          <p:cNvPr id="3" name="Content Placeholder 2">
            <a:extLst>
              <a:ext uri="{FF2B5EF4-FFF2-40B4-BE49-F238E27FC236}">
                <a16:creationId xmlns:a16="http://schemas.microsoft.com/office/drawing/2014/main" id="{3798866E-2F78-BA26-2878-8DFD25C44DC0}"/>
              </a:ext>
            </a:extLst>
          </p:cNvPr>
          <p:cNvSpPr txBox="1">
            <a:spLocks/>
          </p:cNvSpPr>
          <p:nvPr/>
        </p:nvSpPr>
        <p:spPr bwMode="auto">
          <a:xfrm>
            <a:off x="1066800" y="1094184"/>
            <a:ext cx="7162800" cy="33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ts val="863"/>
              </a:spcAft>
              <a:buClr>
                <a:srgbClr val="1D476F"/>
              </a:buClr>
              <a:buSzPct val="110000"/>
              <a:buFont typeface="Arial" panose="020B0604020202020204" pitchFamily="34" charset="0"/>
              <a:buChar char="•"/>
              <a:defRPr sz="2400" b="1" kern="1200">
                <a:solidFill>
                  <a:schemeClr val="accent1"/>
                </a:solidFill>
                <a:latin typeface="Helvetica" pitchFamily="34" charset="0"/>
                <a:ea typeface="+mn-ea"/>
                <a:cs typeface="Helvetica" pitchFamily="34" charset="0"/>
              </a:defRPr>
            </a:lvl1pPr>
            <a:lvl2pPr marL="742950" indent="-285750" algn="l" rtl="0" eaLnBrk="0" fontAlgn="base" hangingPunct="0">
              <a:spcBef>
                <a:spcPts val="675"/>
              </a:spcBef>
              <a:spcAft>
                <a:spcPts val="675"/>
              </a:spcAft>
              <a:buClr>
                <a:srgbClr val="1D476F"/>
              </a:buClr>
              <a:buFont typeface="Arial" pitchFamily="34" charset="0"/>
              <a:buChar char="•"/>
              <a:defRPr sz="2000" kern="1200">
                <a:solidFill>
                  <a:schemeClr val="accent1"/>
                </a:solidFill>
                <a:latin typeface="Helvetica" pitchFamily="34" charset="0"/>
                <a:ea typeface="+mn-ea"/>
                <a:cs typeface="Helvetica" pitchFamily="34" charset="0"/>
              </a:defRPr>
            </a:lvl2pPr>
            <a:lvl3pPr marL="1143000" indent="-228600" algn="l" rtl="0" eaLnBrk="0" fontAlgn="base" hangingPunct="0">
              <a:spcBef>
                <a:spcPts val="575"/>
              </a:spcBef>
              <a:spcAft>
                <a:spcPts val="575"/>
              </a:spcAft>
              <a:buClr>
                <a:srgbClr val="336699"/>
              </a:buClr>
              <a:buSzPct val="70000"/>
              <a:buFont typeface="Courier New" pitchFamily="49" charset="0"/>
              <a:buChar char="o"/>
              <a:defRPr sz="1800" kern="1200">
                <a:solidFill>
                  <a:schemeClr val="accent1"/>
                </a:solidFill>
                <a:latin typeface="Helvetica" pitchFamily="34" charset="0"/>
                <a:ea typeface="+mn-ea"/>
                <a:cs typeface="Helvetica" pitchFamily="34" charset="0"/>
              </a:defRPr>
            </a:lvl3pPr>
            <a:lvl4pPr marL="1600200" indent="-228600" algn="l" rtl="0" eaLnBrk="0" fontAlgn="base" hangingPunct="0">
              <a:spcBef>
                <a:spcPct val="20000"/>
              </a:spcBef>
              <a:spcAft>
                <a:spcPct val="0"/>
              </a:spcAft>
              <a:buClr>
                <a:srgbClr val="336699"/>
              </a:buClr>
              <a:buSzPct val="70000"/>
              <a:buFont typeface="Courier New" pitchFamily="49" charset="0"/>
              <a:buChar char="o"/>
              <a:defRPr sz="1600" kern="1200">
                <a:solidFill>
                  <a:schemeClr val="accent1"/>
                </a:solidFill>
                <a:latin typeface="Helvetica" pitchFamily="34" charset="0"/>
                <a:ea typeface="+mn-ea"/>
                <a:cs typeface="Helvetica" pitchFamily="34" charset="0"/>
              </a:defRPr>
            </a:lvl4pPr>
            <a:lvl5pPr marL="2057400" indent="-228600" algn="l" rtl="0" eaLnBrk="0" fontAlgn="base" hangingPunct="0">
              <a:spcBef>
                <a:spcPct val="20000"/>
              </a:spcBef>
              <a:spcAft>
                <a:spcPct val="0"/>
              </a:spcAft>
              <a:buClr>
                <a:srgbClr val="336699"/>
              </a:buClr>
              <a:buSzPct val="70000"/>
              <a:buFont typeface="Courier New" pitchFamily="49" charset="0"/>
              <a:buChar char="o"/>
              <a:defRPr sz="1600" kern="1200">
                <a:solidFill>
                  <a:schemeClr val="accent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sz="8400" dirty="0"/>
              <a:t>Know the Law and Proactively Pursue Compliance</a:t>
            </a:r>
          </a:p>
          <a:p>
            <a:pPr>
              <a:buFont typeface="Arial" charset="0"/>
              <a:buChar char="•"/>
              <a:defRPr/>
            </a:pPr>
            <a:r>
              <a:rPr lang="en-US" sz="8400" dirty="0"/>
              <a:t>Due Diligence</a:t>
            </a:r>
          </a:p>
          <a:p>
            <a:pPr lvl="1">
              <a:defRPr/>
            </a:pPr>
            <a:r>
              <a:rPr lang="en-US" sz="6400" dirty="0"/>
              <a:t>ask for environmental reports</a:t>
            </a:r>
          </a:p>
          <a:p>
            <a:pPr lvl="1">
              <a:defRPr/>
            </a:pPr>
            <a:r>
              <a:rPr lang="en-US" sz="6400" dirty="0"/>
              <a:t>identify environmental risks</a:t>
            </a:r>
          </a:p>
          <a:p>
            <a:pPr lvl="1">
              <a:defRPr/>
            </a:pPr>
            <a:r>
              <a:rPr lang="en-US" sz="6400" dirty="0"/>
              <a:t>ensure subcontractors are trained</a:t>
            </a:r>
          </a:p>
          <a:p>
            <a:pPr lvl="1">
              <a:defRPr/>
            </a:pPr>
            <a:r>
              <a:rPr lang="en-US" sz="6400" dirty="0"/>
              <a:t>verify that you and subcontractors have permits and approvals needed</a:t>
            </a:r>
          </a:p>
          <a:p>
            <a:pPr lvl="1">
              <a:defRPr/>
            </a:pPr>
            <a:r>
              <a:rPr lang="en-US" sz="6400" dirty="0"/>
              <a:t>double-check and triple-check</a:t>
            </a:r>
          </a:p>
          <a:p>
            <a:pPr lvl="1">
              <a:defRPr/>
            </a:pPr>
            <a:r>
              <a:rPr lang="en-US" sz="6400" dirty="0"/>
              <a:t>document, document and document</a:t>
            </a:r>
          </a:p>
        </p:txBody>
      </p:sp>
      <p:pic>
        <p:nvPicPr>
          <p:cNvPr id="7" name="Picture 6">
            <a:extLst>
              <a:ext uri="{FF2B5EF4-FFF2-40B4-BE49-F238E27FC236}">
                <a16:creationId xmlns:a16="http://schemas.microsoft.com/office/drawing/2014/main" id="{8CD76512-B5FD-4524-99D1-D0F49A575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3165444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79ADA4-E380-41EA-8BFD-9F3E93CBB3C0}"/>
              </a:ext>
            </a:extLst>
          </p:cNvPr>
          <p:cNvSpPr>
            <a:spLocks noGrp="1"/>
          </p:cNvSpPr>
          <p:nvPr>
            <p:ph type="title"/>
          </p:nvPr>
        </p:nvSpPr>
        <p:spPr/>
        <p:txBody>
          <a:bodyPr/>
          <a:lstStyle/>
          <a:p>
            <a:r>
              <a:rPr lang="en-US" altLang="en-US" sz="3200" dirty="0"/>
              <a:t>Staying Out of Trouble</a:t>
            </a:r>
            <a:endParaRPr lang="en-US" sz="3200" dirty="0"/>
          </a:p>
        </p:txBody>
      </p:sp>
      <p:sp>
        <p:nvSpPr>
          <p:cNvPr id="4" name="Text Placeholder 3"/>
          <p:cNvSpPr>
            <a:spLocks noGrp="1"/>
          </p:cNvSpPr>
          <p:nvPr>
            <p:ph idx="1"/>
          </p:nvPr>
        </p:nvSpPr>
        <p:spPr/>
        <p:txBody>
          <a:bodyPr>
            <a:noAutofit/>
          </a:bodyPr>
          <a:lstStyle/>
          <a:p>
            <a:r>
              <a:rPr lang="en-US" altLang="en-US" sz="2200" dirty="0"/>
              <a:t>Contract Language </a:t>
            </a:r>
          </a:p>
          <a:p>
            <a:pPr lvl="1"/>
            <a:r>
              <a:rPr lang="en-US" altLang="en-US" sz="1200" dirty="0"/>
              <a:t>who is responsible for environmental matters?</a:t>
            </a:r>
          </a:p>
          <a:p>
            <a:pPr lvl="1"/>
            <a:r>
              <a:rPr lang="en-US" altLang="en-US" sz="1200" dirty="0"/>
              <a:t>who is responsible to identify and obtain approvals? </a:t>
            </a:r>
          </a:p>
          <a:p>
            <a:pPr lvl="1"/>
            <a:r>
              <a:rPr lang="en-US" altLang="en-US" sz="1200" dirty="0"/>
              <a:t>who is responsible to do what if contamination is found?</a:t>
            </a:r>
          </a:p>
          <a:p>
            <a:pPr lvl="1"/>
            <a:r>
              <a:rPr lang="en-US" altLang="en-US" sz="1200" dirty="0"/>
              <a:t>are there indemnities and releases?</a:t>
            </a:r>
          </a:p>
          <a:p>
            <a:r>
              <a:rPr lang="en-US" altLang="en-US" sz="2200" dirty="0"/>
              <a:t>Insurance</a:t>
            </a:r>
          </a:p>
          <a:p>
            <a:pPr lvl="1"/>
            <a:r>
              <a:rPr lang="en-US" altLang="en-US" sz="1200" dirty="0"/>
              <a:t>insurance coverage versus exclusions for environmental liability for company, corporate directors and officers, employees, agents</a:t>
            </a:r>
          </a:p>
          <a:p>
            <a:pPr lvl="1"/>
            <a:r>
              <a:rPr lang="en-US" altLang="en-US" sz="1200" dirty="0"/>
              <a:t>defence costs (civil and regulatory)</a:t>
            </a:r>
          </a:p>
          <a:p>
            <a:pPr lvl="1"/>
            <a:r>
              <a:rPr lang="en-US" altLang="en-US" sz="1200" dirty="0"/>
              <a:t>indemnification</a:t>
            </a:r>
          </a:p>
          <a:p>
            <a:endParaRPr lang="en-US" i="1" dirty="0"/>
          </a:p>
        </p:txBody>
      </p:sp>
      <p:sp>
        <p:nvSpPr>
          <p:cNvPr id="5" name="Slide Number Placeholder 4"/>
          <p:cNvSpPr>
            <a:spLocks noGrp="1"/>
          </p:cNvSpPr>
          <p:nvPr>
            <p:ph type="sldNum" sz="quarter" idx="12"/>
          </p:nvPr>
        </p:nvSpPr>
        <p:spPr/>
        <p:txBody>
          <a:bodyPr/>
          <a:lstStyle/>
          <a:p>
            <a:pPr>
              <a:defRPr/>
            </a:pPr>
            <a:fld id="{C509A959-B12B-4696-9DD2-FCC4F7565009}" type="slidenum">
              <a:rPr lang="en-CA" sz="1000" smtClean="0">
                <a:solidFill>
                  <a:srgbClr val="000000">
                    <a:tint val="75000"/>
                  </a:srgbClr>
                </a:solidFill>
              </a:rPr>
              <a:pPr>
                <a:defRPr/>
              </a:pPr>
              <a:t>24</a:t>
            </a:fld>
            <a:endParaRPr lang="en-CA" sz="1000" dirty="0">
              <a:solidFill>
                <a:srgbClr val="000000">
                  <a:tint val="75000"/>
                </a:srgb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3580677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FC18DF-1D03-428F-AC98-211416DB39DD}"/>
              </a:ext>
            </a:extLst>
          </p:cNvPr>
          <p:cNvSpPr>
            <a:spLocks noGrp="1"/>
          </p:cNvSpPr>
          <p:nvPr>
            <p:ph type="title"/>
          </p:nvPr>
        </p:nvSpPr>
        <p:spPr>
          <a:xfrm>
            <a:off x="911540" y="57150"/>
            <a:ext cx="7622860" cy="857250"/>
          </a:xfrm>
        </p:spPr>
        <p:txBody>
          <a:bodyPr/>
          <a:lstStyle/>
          <a:p>
            <a:r>
              <a:rPr lang="en-US" altLang="en-US" sz="3200" dirty="0"/>
              <a:t>Staying Out of Trouble</a:t>
            </a:r>
            <a:endParaRPr lang="en-US" sz="3200" dirty="0"/>
          </a:p>
        </p:txBody>
      </p:sp>
      <p:sp>
        <p:nvSpPr>
          <p:cNvPr id="8" name="Content Placeholder 7">
            <a:extLst>
              <a:ext uri="{FF2B5EF4-FFF2-40B4-BE49-F238E27FC236}">
                <a16:creationId xmlns:a16="http://schemas.microsoft.com/office/drawing/2014/main" id="{0B47B9E8-115F-46F4-92DB-2338BD1C13BE}"/>
              </a:ext>
            </a:extLst>
          </p:cNvPr>
          <p:cNvSpPr>
            <a:spLocks noGrp="1"/>
          </p:cNvSpPr>
          <p:nvPr>
            <p:ph idx="1"/>
          </p:nvPr>
        </p:nvSpPr>
        <p:spPr>
          <a:xfrm>
            <a:off x="1066800" y="1121470"/>
            <a:ext cx="7159940" cy="3507680"/>
          </a:xfrm>
        </p:spPr>
        <p:txBody>
          <a:bodyPr>
            <a:normAutofit/>
          </a:bodyPr>
          <a:lstStyle/>
          <a:p>
            <a:r>
              <a:rPr lang="en-US" altLang="en-US" sz="2400" dirty="0"/>
              <a:t>Implement an Environmental Management System</a:t>
            </a:r>
          </a:p>
        </p:txBody>
      </p:sp>
      <p:sp>
        <p:nvSpPr>
          <p:cNvPr id="6" name="Slide Number Placeholder 5">
            <a:extLst>
              <a:ext uri="{FF2B5EF4-FFF2-40B4-BE49-F238E27FC236}">
                <a16:creationId xmlns:a16="http://schemas.microsoft.com/office/drawing/2014/main" id="{CF34640F-0692-44B6-AA8D-3999E7E22E8B}"/>
              </a:ext>
            </a:extLst>
          </p:cNvPr>
          <p:cNvSpPr>
            <a:spLocks noGrp="1"/>
          </p:cNvSpPr>
          <p:nvPr>
            <p:ph type="sldNum" sz="quarter" idx="12"/>
          </p:nvPr>
        </p:nvSpPr>
        <p:spPr/>
        <p:txBody>
          <a:bodyPr/>
          <a:lstStyle/>
          <a:p>
            <a:pPr>
              <a:defRPr/>
            </a:pPr>
            <a:fld id="{861AE43C-9070-4F5A-A3A3-03F694A30BB9}" type="slidenum">
              <a:rPr lang="en-CA" altLang="en-US" sz="1050" smtClean="0"/>
              <a:pPr>
                <a:defRPr/>
              </a:pPr>
              <a:t>25</a:t>
            </a:fld>
            <a:endParaRPr lang="en-CA" altLang="en-US" dirty="0"/>
          </a:p>
        </p:txBody>
      </p:sp>
      <p:pic>
        <p:nvPicPr>
          <p:cNvPr id="10" name="Picture 9">
            <a:extLst>
              <a:ext uri="{FF2B5EF4-FFF2-40B4-BE49-F238E27FC236}">
                <a16:creationId xmlns:a16="http://schemas.microsoft.com/office/drawing/2014/main" id="{553379AB-90A8-4F47-B049-CE1CDAFD27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1013425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F69DF7-945F-4E38-8857-E284257A906B}"/>
              </a:ext>
            </a:extLst>
          </p:cNvPr>
          <p:cNvSpPr>
            <a:spLocks noGrp="1"/>
          </p:cNvSpPr>
          <p:nvPr>
            <p:ph type="title"/>
          </p:nvPr>
        </p:nvSpPr>
        <p:spPr/>
        <p:txBody>
          <a:bodyPr/>
          <a:lstStyle/>
          <a:p>
            <a:r>
              <a:rPr lang="en-US" altLang="en-US" sz="3200" dirty="0"/>
              <a:t>Getting Out of Trouble</a:t>
            </a:r>
            <a:endParaRPr lang="en-US" sz="3200" dirty="0"/>
          </a:p>
        </p:txBody>
      </p:sp>
      <p:sp>
        <p:nvSpPr>
          <p:cNvPr id="4" name="Text Placeholder 3"/>
          <p:cNvSpPr>
            <a:spLocks noGrp="1"/>
          </p:cNvSpPr>
          <p:nvPr>
            <p:ph idx="1"/>
          </p:nvPr>
        </p:nvSpPr>
        <p:spPr/>
        <p:txBody>
          <a:bodyPr/>
          <a:lstStyle/>
          <a:p>
            <a:r>
              <a:rPr lang="en-US" altLang="en-US" sz="2200" dirty="0"/>
              <a:t>Comply with all laws going forward</a:t>
            </a:r>
          </a:p>
          <a:p>
            <a:r>
              <a:rPr lang="en-US" altLang="en-US" sz="2200" dirty="0"/>
              <a:t>Comply with all contract obligations</a:t>
            </a:r>
          </a:p>
          <a:p>
            <a:pPr lvl="1"/>
            <a:r>
              <a:rPr lang="en-US" altLang="en-US" sz="2000" dirty="0"/>
              <a:t>don’t over- or under-extend yourself</a:t>
            </a:r>
          </a:p>
          <a:p>
            <a:r>
              <a:rPr lang="en-US" altLang="en-US" sz="2200" dirty="0"/>
              <a:t>Obey or appeal all Ministry orders </a:t>
            </a:r>
          </a:p>
          <a:p>
            <a:pPr lvl="1"/>
            <a:r>
              <a:rPr lang="en-US" altLang="en-US" sz="2000" dirty="0"/>
              <a:t>appeal if too onerous </a:t>
            </a:r>
          </a:p>
          <a:p>
            <a:pPr lvl="1"/>
            <a:r>
              <a:rPr lang="en-US" altLang="en-US" sz="2000" dirty="0"/>
              <a:t>be wary of very short appeal timelines! </a:t>
            </a:r>
          </a:p>
          <a:p>
            <a:pPr lvl="1"/>
            <a:r>
              <a:rPr lang="en-US" altLang="en-US" sz="2000" dirty="0"/>
              <a:t>don’t write a blank cheque!</a:t>
            </a:r>
          </a:p>
        </p:txBody>
      </p:sp>
      <p:sp>
        <p:nvSpPr>
          <p:cNvPr id="5" name="Slide Number Placeholder 4"/>
          <p:cNvSpPr>
            <a:spLocks noGrp="1"/>
          </p:cNvSpPr>
          <p:nvPr>
            <p:ph type="sldNum" sz="quarter" idx="12"/>
          </p:nvPr>
        </p:nvSpPr>
        <p:spPr/>
        <p:txBody>
          <a:bodyPr/>
          <a:lstStyle/>
          <a:p>
            <a:pPr>
              <a:defRPr/>
            </a:pPr>
            <a:fld id="{C509A959-B12B-4696-9DD2-FCC4F7565009}" type="slidenum">
              <a:rPr lang="en-CA" sz="1000" smtClean="0">
                <a:solidFill>
                  <a:srgbClr val="000000">
                    <a:tint val="75000"/>
                  </a:srgbClr>
                </a:solidFill>
              </a:rPr>
              <a:pPr>
                <a:defRPr/>
              </a:pPr>
              <a:t>26</a:t>
            </a:fld>
            <a:endParaRPr lang="en-CA" sz="1000" dirty="0">
              <a:solidFill>
                <a:srgbClr val="000000">
                  <a:tint val="75000"/>
                </a:srgb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3132759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14400" y="57150"/>
            <a:ext cx="7498860" cy="857250"/>
          </a:xfrm>
          <a:noFill/>
          <a:ln w="9525">
            <a:noFill/>
            <a:miter lim="800000"/>
            <a:headEnd/>
            <a:tailEnd/>
          </a:ln>
        </p:spPr>
        <p:txBody>
          <a:bodyPr vert="horz" wrap="square" lIns="68580" tIns="34290" rIns="68580" bIns="34290" numCol="1" anchor="ctr" anchorCtr="0" compatLnSpc="1">
            <a:prstTxWarp prst="textNoShape">
              <a:avLst/>
            </a:prstTxWarp>
          </a:bodyPr>
          <a:lstStyle/>
          <a:p>
            <a:r>
              <a:rPr lang="en-US" altLang="en-US" sz="3200" dirty="0"/>
              <a:t>Getting Out of Trouble</a:t>
            </a:r>
            <a:endParaRPr lang="en-US" sz="3200" dirty="0"/>
          </a:p>
        </p:txBody>
      </p:sp>
      <p:sp>
        <p:nvSpPr>
          <p:cNvPr id="36867" name="Content Placeholder 2"/>
          <p:cNvSpPr>
            <a:spLocks noGrp="1"/>
          </p:cNvSpPr>
          <p:nvPr>
            <p:ph idx="1"/>
          </p:nvPr>
        </p:nvSpPr>
        <p:spPr>
          <a:xfrm>
            <a:off x="1066800" y="1047750"/>
            <a:ext cx="7162800" cy="3657600"/>
          </a:xfrm>
        </p:spPr>
        <p:txBody>
          <a:bodyPr>
            <a:normAutofit lnSpcReduction="10000"/>
          </a:bodyPr>
          <a:lstStyle/>
          <a:p>
            <a:r>
              <a:rPr lang="en-US" altLang="en-US" sz="2400" dirty="0"/>
              <a:t>Call your professional advisors for help</a:t>
            </a:r>
          </a:p>
          <a:p>
            <a:pPr lvl="1"/>
            <a:r>
              <a:rPr lang="en-US" altLang="en-US" sz="2000" dirty="0"/>
              <a:t>review liability provisions in contracts</a:t>
            </a:r>
          </a:p>
          <a:p>
            <a:pPr lvl="1"/>
            <a:r>
              <a:rPr lang="en-US" altLang="en-US" sz="2000" dirty="0"/>
              <a:t>review environmental insurance policies for coverage and exclusions</a:t>
            </a:r>
          </a:p>
          <a:p>
            <a:pPr lvl="1"/>
            <a:r>
              <a:rPr lang="en-US" altLang="en-US" sz="2000" dirty="0"/>
              <a:t>negotiate with the regulator</a:t>
            </a:r>
          </a:p>
          <a:p>
            <a:pPr lvl="1"/>
            <a:r>
              <a:rPr lang="en-US" altLang="en-US" sz="2000" dirty="0"/>
              <a:t>appeal orders </a:t>
            </a:r>
          </a:p>
          <a:p>
            <a:pPr lvl="1"/>
            <a:r>
              <a:rPr lang="en-US" altLang="en-US" sz="2000" dirty="0"/>
              <a:t>defend prosecutions and civil suits</a:t>
            </a:r>
          </a:p>
          <a:p>
            <a:pPr lvl="1"/>
            <a:r>
              <a:rPr lang="en-US" altLang="en-US" sz="2000" dirty="0"/>
              <a:t>provide ongoing environmental compliance advice</a:t>
            </a:r>
            <a:endParaRPr lang="en-US" sz="2475" b="0" dirty="0"/>
          </a:p>
          <a:p>
            <a:pPr>
              <a:defRPr/>
            </a:pPr>
            <a:endParaRPr lang="en-US" sz="1650" b="0" dirty="0"/>
          </a:p>
        </p:txBody>
      </p:sp>
      <p:sp>
        <p:nvSpPr>
          <p:cNvPr id="2" name="Slide Number Placeholder 1"/>
          <p:cNvSpPr>
            <a:spLocks noGrp="1"/>
          </p:cNvSpPr>
          <p:nvPr>
            <p:ph type="sldNum" sz="quarter" idx="12"/>
          </p:nvPr>
        </p:nvSpPr>
        <p:spPr/>
        <p:txBody>
          <a:bodyPr/>
          <a:lstStyle/>
          <a:p>
            <a:pPr>
              <a:defRPr/>
            </a:pPr>
            <a:fld id="{E5A9D8DC-B000-4B4C-A411-6718C7DFD28F}" type="slidenum">
              <a:rPr lang="en-CA" sz="1000" smtClean="0"/>
              <a:pPr>
                <a:defRPr/>
              </a:pPr>
              <a:t>27</a:t>
            </a:fld>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1720703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Slide Number Placeholder 2"/>
          <p:cNvSpPr>
            <a:spLocks noGrp="1"/>
          </p:cNvSpPr>
          <p:nvPr>
            <p:ph type="sldNum" sz="quarter" idx="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863"/>
              </a:spcAft>
              <a:buClr>
                <a:srgbClr val="1D476F"/>
              </a:buClr>
              <a:buSzPct val="110000"/>
              <a:buFont typeface="Arial" charset="0"/>
              <a:buChar char="•"/>
              <a:defRPr sz="2800" b="1">
                <a:solidFill>
                  <a:schemeClr val="accent1"/>
                </a:solidFill>
                <a:latin typeface="Helvetica" pitchFamily="34" charset="0"/>
                <a:cs typeface="Helvetica" pitchFamily="34" charset="0"/>
              </a:defRPr>
            </a:lvl1pPr>
            <a:lvl2pPr marL="742950" indent="-285750">
              <a:spcBef>
                <a:spcPts val="675"/>
              </a:spcBef>
              <a:spcAft>
                <a:spcPts val="675"/>
              </a:spcAft>
              <a:buClr>
                <a:srgbClr val="1D476F"/>
              </a:buClr>
              <a:buFont typeface="Arial" charset="0"/>
              <a:buChar char="•"/>
              <a:defRPr sz="2400">
                <a:solidFill>
                  <a:schemeClr val="accent1"/>
                </a:solidFill>
                <a:latin typeface="Helvetica" pitchFamily="34" charset="0"/>
                <a:cs typeface="Helvetica" pitchFamily="34" charset="0"/>
              </a:defRPr>
            </a:lvl2pPr>
            <a:lvl3pPr marL="1143000" indent="-228600">
              <a:spcBef>
                <a:spcPts val="575"/>
              </a:spcBef>
              <a:spcAft>
                <a:spcPts val="575"/>
              </a:spcAft>
              <a:buClr>
                <a:srgbClr val="336699"/>
              </a:buClr>
              <a:buSzPct val="70000"/>
              <a:buFont typeface="Courier New" pitchFamily="49" charset="0"/>
              <a:buChar char="o"/>
              <a:defRPr sz="2000">
                <a:solidFill>
                  <a:schemeClr val="accent1"/>
                </a:solidFill>
                <a:latin typeface="Helvetica" pitchFamily="34" charset="0"/>
                <a:cs typeface="Helvetica" pitchFamily="34" charset="0"/>
              </a:defRPr>
            </a:lvl3pPr>
            <a:lvl4pPr marL="1600200" indent="-228600">
              <a:spcBef>
                <a:spcPct val="20000"/>
              </a:spcBef>
              <a:buClr>
                <a:srgbClr val="336699"/>
              </a:buClr>
              <a:buSzPct val="70000"/>
              <a:buFont typeface="Courier New" pitchFamily="49" charset="0"/>
              <a:buChar char="o"/>
              <a:defRPr>
                <a:solidFill>
                  <a:schemeClr val="accent1"/>
                </a:solidFill>
                <a:latin typeface="Helvetica" pitchFamily="34" charset="0"/>
                <a:cs typeface="Helvetica" pitchFamily="34" charset="0"/>
              </a:defRPr>
            </a:lvl4pPr>
            <a:lvl5pPr marL="2057400" indent="-228600">
              <a:spcBef>
                <a:spcPct val="20000"/>
              </a:spcBef>
              <a:buClr>
                <a:srgbClr val="336699"/>
              </a:buClr>
              <a:buSzPct val="70000"/>
              <a:buFont typeface="Courier New" pitchFamily="49" charset="0"/>
              <a:buChar char="o"/>
              <a:defRPr>
                <a:solidFill>
                  <a:schemeClr val="accent1"/>
                </a:solidFill>
                <a:latin typeface="Helvetica" pitchFamily="34" charset="0"/>
                <a:cs typeface="Helvetica" pitchFamily="34" charset="0"/>
              </a:defRPr>
            </a:lvl5pPr>
            <a:lvl6pPr marL="2514600" indent="-228600" eaLnBrk="0" fontAlgn="base" hangingPunct="0">
              <a:spcBef>
                <a:spcPct val="20000"/>
              </a:spcBef>
              <a:spcAft>
                <a:spcPct val="0"/>
              </a:spcAft>
              <a:buClr>
                <a:srgbClr val="336699"/>
              </a:buClr>
              <a:buSzPct val="70000"/>
              <a:buFont typeface="Courier New" pitchFamily="49" charset="0"/>
              <a:buChar char="o"/>
              <a:defRPr>
                <a:solidFill>
                  <a:schemeClr val="accent1"/>
                </a:solidFill>
                <a:latin typeface="Helvetica" pitchFamily="34" charset="0"/>
                <a:cs typeface="Helvetica" pitchFamily="34" charset="0"/>
              </a:defRPr>
            </a:lvl6pPr>
            <a:lvl7pPr marL="2971800" indent="-228600" eaLnBrk="0" fontAlgn="base" hangingPunct="0">
              <a:spcBef>
                <a:spcPct val="20000"/>
              </a:spcBef>
              <a:spcAft>
                <a:spcPct val="0"/>
              </a:spcAft>
              <a:buClr>
                <a:srgbClr val="336699"/>
              </a:buClr>
              <a:buSzPct val="70000"/>
              <a:buFont typeface="Courier New" pitchFamily="49" charset="0"/>
              <a:buChar char="o"/>
              <a:defRPr>
                <a:solidFill>
                  <a:schemeClr val="accent1"/>
                </a:solidFill>
                <a:latin typeface="Helvetica" pitchFamily="34" charset="0"/>
                <a:cs typeface="Helvetica" pitchFamily="34" charset="0"/>
              </a:defRPr>
            </a:lvl7pPr>
            <a:lvl8pPr marL="3429000" indent="-228600" eaLnBrk="0" fontAlgn="base" hangingPunct="0">
              <a:spcBef>
                <a:spcPct val="20000"/>
              </a:spcBef>
              <a:spcAft>
                <a:spcPct val="0"/>
              </a:spcAft>
              <a:buClr>
                <a:srgbClr val="336699"/>
              </a:buClr>
              <a:buSzPct val="70000"/>
              <a:buFont typeface="Courier New" pitchFamily="49" charset="0"/>
              <a:buChar char="o"/>
              <a:defRPr>
                <a:solidFill>
                  <a:schemeClr val="accent1"/>
                </a:solidFill>
                <a:latin typeface="Helvetica" pitchFamily="34" charset="0"/>
                <a:cs typeface="Helvetica" pitchFamily="34" charset="0"/>
              </a:defRPr>
            </a:lvl8pPr>
            <a:lvl9pPr marL="3886200" indent="-228600" eaLnBrk="0" fontAlgn="base" hangingPunct="0">
              <a:spcBef>
                <a:spcPct val="20000"/>
              </a:spcBef>
              <a:spcAft>
                <a:spcPct val="0"/>
              </a:spcAft>
              <a:buClr>
                <a:srgbClr val="336699"/>
              </a:buClr>
              <a:buSzPct val="70000"/>
              <a:buFont typeface="Courier New" pitchFamily="49" charset="0"/>
              <a:buChar char="o"/>
              <a:defRPr>
                <a:solidFill>
                  <a:schemeClr val="accent1"/>
                </a:solidFill>
                <a:latin typeface="Helvetica" pitchFamily="34" charset="0"/>
                <a:cs typeface="Helvetica" pitchFamily="34" charset="0"/>
              </a:defRPr>
            </a:lvl9pPr>
          </a:lstStyle>
          <a:p>
            <a:pPr>
              <a:spcBef>
                <a:spcPct val="0"/>
              </a:spcBef>
              <a:spcAft>
                <a:spcPct val="0"/>
              </a:spcAft>
              <a:buClrTx/>
              <a:buSzTx/>
              <a:buFontTx/>
              <a:buNone/>
            </a:pPr>
            <a:fld id="{C90358EC-62F6-4D5B-A405-FEE22FB13C82}" type="slidenum">
              <a:rPr lang="en-CA" altLang="en-US" sz="1000" b="0">
                <a:solidFill>
                  <a:srgbClr val="898989"/>
                </a:solidFill>
                <a:latin typeface="Verdana" pitchFamily="34" charset="0"/>
                <a:cs typeface="Arial" charset="0"/>
              </a:rPr>
              <a:pPr>
                <a:spcBef>
                  <a:spcPct val="0"/>
                </a:spcBef>
                <a:spcAft>
                  <a:spcPct val="0"/>
                </a:spcAft>
                <a:buClrTx/>
                <a:buSzTx/>
                <a:buFontTx/>
                <a:buNone/>
              </a:pPr>
              <a:t>28</a:t>
            </a:fld>
            <a:endParaRPr lang="en-CA" altLang="en-US" sz="1200" b="0" dirty="0">
              <a:solidFill>
                <a:srgbClr val="898989"/>
              </a:solidFill>
              <a:latin typeface="Verdana" pitchFamily="34" charset="0"/>
              <a:cs typeface="Arial" charset="0"/>
            </a:endParaRPr>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39383" y="1312106"/>
            <a:ext cx="1827634" cy="274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2"/>
          <p:cNvSpPr>
            <a:spLocks noGrp="1"/>
          </p:cNvSpPr>
          <p:nvPr>
            <p:ph type="body" idx="1"/>
          </p:nvPr>
        </p:nvSpPr>
        <p:spPr>
          <a:xfrm>
            <a:off x="990600" y="1657350"/>
            <a:ext cx="4495800" cy="2304654"/>
          </a:xfrm>
        </p:spPr>
        <p:txBody>
          <a:bodyPr/>
          <a:lstStyle/>
          <a:p>
            <a:pPr>
              <a:buFont typeface="Arial" charset="0"/>
              <a:buNone/>
              <a:defRPr/>
            </a:pPr>
            <a:r>
              <a:rPr lang="en-US" altLang="en-US" sz="2800" dirty="0"/>
              <a:t>Anand Srivastava</a:t>
            </a:r>
          </a:p>
          <a:p>
            <a:pPr>
              <a:buFont typeface="Arial" charset="0"/>
              <a:buNone/>
              <a:defRPr/>
            </a:pPr>
            <a:r>
              <a:rPr lang="en-US" altLang="en-US" sz="1800" b="0" dirty="0"/>
              <a:t>asrivastava@willmsshier.com</a:t>
            </a:r>
          </a:p>
          <a:p>
            <a:pPr>
              <a:buFont typeface="Arial" charset="0"/>
              <a:buNone/>
              <a:defRPr/>
            </a:pPr>
            <a:r>
              <a:rPr lang="en-US" altLang="en-US" sz="1800" b="0" dirty="0"/>
              <a:t>(416) 862-4829 / (403) 444-6887</a:t>
            </a:r>
          </a:p>
          <a:p>
            <a:pPr marL="0" indent="0">
              <a:buFont typeface="Arial" charset="0"/>
              <a:buNone/>
              <a:defRPr/>
            </a:pPr>
            <a:r>
              <a:rPr lang="en-US" altLang="en-US" sz="1800" b="0" dirty="0"/>
              <a:t>Called to the Bars of Alberta and Ontario</a:t>
            </a:r>
          </a:p>
        </p:txBody>
      </p:sp>
      <p:pic>
        <p:nvPicPr>
          <p:cNvPr id="6" name="Picture 5">
            <a:extLst>
              <a:ext uri="{FF2B5EF4-FFF2-40B4-BE49-F238E27FC236}">
                <a16:creationId xmlns:a16="http://schemas.microsoft.com/office/drawing/2014/main" id="{3F656C97-5815-4C0E-97FB-D665491843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56871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1066800" y="1200150"/>
            <a:ext cx="7315200" cy="3200400"/>
          </a:xfrm>
        </p:spPr>
        <p:txBody>
          <a:bodyPr/>
          <a:lstStyle/>
          <a:p>
            <a:r>
              <a:rPr lang="en-US" altLang="en-US" sz="2400" dirty="0">
                <a:solidFill>
                  <a:srgbClr val="002060"/>
                </a:solidFill>
              </a:rPr>
              <a:t>Environmental Law 101</a:t>
            </a:r>
          </a:p>
          <a:p>
            <a:r>
              <a:rPr lang="en-US" altLang="en-US" sz="2400" dirty="0">
                <a:solidFill>
                  <a:srgbClr val="002060"/>
                </a:solidFill>
              </a:rPr>
              <a:t>Brownfields and Due Diligence</a:t>
            </a:r>
          </a:p>
          <a:p>
            <a:r>
              <a:rPr lang="en-US" altLang="en-US" sz="2400" dirty="0">
                <a:solidFill>
                  <a:srgbClr val="002060"/>
                </a:solidFill>
              </a:rPr>
              <a:t>Best Practices</a:t>
            </a:r>
            <a:endParaRPr lang="en-US" altLang="en-US" b="1" dirty="0"/>
          </a:p>
          <a:p>
            <a:pPr marL="257175" lvl="1" indent="-257175">
              <a:spcBef>
                <a:spcPct val="20000"/>
              </a:spcBef>
              <a:spcAft>
                <a:spcPts val="647"/>
              </a:spcAft>
              <a:buSzPct val="110000"/>
            </a:pPr>
            <a:endParaRPr lang="en-US" altLang="en-US" b="1" dirty="0"/>
          </a:p>
          <a:p>
            <a:pPr marL="257175" lvl="1" indent="-257175">
              <a:spcBef>
                <a:spcPct val="20000"/>
              </a:spcBef>
              <a:spcAft>
                <a:spcPts val="647"/>
              </a:spcAft>
              <a:buSzPct val="110000"/>
            </a:pPr>
            <a:endParaRPr lang="en-US" altLang="en-US" b="1" dirty="0"/>
          </a:p>
          <a:p>
            <a:endParaRPr lang="en-CA" altLang="en-US" sz="1500" dirty="0"/>
          </a:p>
        </p:txBody>
      </p:sp>
      <p:sp>
        <p:nvSpPr>
          <p:cNvPr id="82947" name="Title 2"/>
          <p:cNvSpPr txBox="1">
            <a:spLocks/>
          </p:cNvSpPr>
          <p:nvPr/>
        </p:nvSpPr>
        <p:spPr bwMode="auto">
          <a:xfrm>
            <a:off x="1066800" y="57150"/>
            <a:ext cx="6248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863"/>
              </a:spcAft>
              <a:buClr>
                <a:srgbClr val="1D476F"/>
              </a:buClr>
              <a:buSzPct val="110000"/>
              <a:buFont typeface="Arial" panose="020B0604020202020204" pitchFamily="34" charset="0"/>
              <a:buChar char="•"/>
              <a:defRPr sz="2800" b="1">
                <a:solidFill>
                  <a:schemeClr val="accent1"/>
                </a:solidFill>
                <a:latin typeface="Helvetica" panose="020B0604020202020204" pitchFamily="34" charset="0"/>
                <a:cs typeface="Helvetica" panose="020B0604020202020204" pitchFamily="34" charset="0"/>
              </a:defRPr>
            </a:lvl1pPr>
            <a:lvl2pPr marL="742950" indent="-285750">
              <a:spcBef>
                <a:spcPts val="675"/>
              </a:spcBef>
              <a:spcAft>
                <a:spcPts val="675"/>
              </a:spcAft>
              <a:buClr>
                <a:srgbClr val="1D476F"/>
              </a:buClr>
              <a:buFont typeface="Arial" panose="020B0604020202020204" pitchFamily="34" charset="0"/>
              <a:buChar char="•"/>
              <a:defRPr sz="2400">
                <a:solidFill>
                  <a:schemeClr val="accent1"/>
                </a:solidFill>
                <a:latin typeface="Helvetica" panose="020B0604020202020204" pitchFamily="34" charset="0"/>
                <a:cs typeface="Helvetica" panose="020B0604020202020204" pitchFamily="34" charset="0"/>
              </a:defRPr>
            </a:lvl2pPr>
            <a:lvl3pPr marL="1143000" indent="-228600">
              <a:spcBef>
                <a:spcPts val="575"/>
              </a:spcBef>
              <a:spcAft>
                <a:spcPts val="575"/>
              </a:spcAft>
              <a:buClr>
                <a:srgbClr val="336699"/>
              </a:buClr>
              <a:buSzPct val="70000"/>
              <a:buFont typeface="Courier New" panose="02070309020205020404" pitchFamily="49" charset="0"/>
              <a:buChar char="o"/>
              <a:defRPr sz="2000">
                <a:solidFill>
                  <a:schemeClr val="accent1"/>
                </a:solidFill>
                <a:latin typeface="Helvetica" panose="020B0604020202020204" pitchFamily="34" charset="0"/>
                <a:cs typeface="Helvetica" panose="020B0604020202020204" pitchFamily="34" charset="0"/>
              </a:defRPr>
            </a:lvl3pPr>
            <a:lvl4pPr marL="1600200" indent="-22860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2057400" indent="-22860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2514600" indent="-22860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971800" indent="-22860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3429000" indent="-22860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3886200" indent="-22860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r>
              <a:rPr lang="en-US" altLang="en-US" sz="3200" b="0" dirty="0">
                <a:latin typeface="Times New Roman" panose="02020603050405020304" pitchFamily="18" charset="0"/>
                <a:ea typeface="Verdana" panose="020B0604030504040204" pitchFamily="34" charset="0"/>
                <a:cs typeface="Times New Roman" panose="02020603050405020304" pitchFamily="18" charset="0"/>
              </a:rPr>
              <a:t>Overview</a:t>
            </a:r>
          </a:p>
        </p:txBody>
      </p:sp>
      <p:sp>
        <p:nvSpPr>
          <p:cNvPr id="829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F0ED99A1-5DBE-4081-95E1-DFFF14495DE8}"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3</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136448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66800" y="57150"/>
            <a:ext cx="7086599" cy="857250"/>
          </a:xfrm>
        </p:spPr>
        <p:txBody>
          <a:bodyPr/>
          <a:lstStyle/>
          <a:p>
            <a:r>
              <a:rPr lang="en-US" altLang="en-US" sz="3200" dirty="0"/>
              <a:t>Environmental Liabilities</a:t>
            </a:r>
          </a:p>
        </p:txBody>
      </p:sp>
      <p:sp>
        <p:nvSpPr>
          <p:cNvPr id="24579" name="Content Placeholder 2"/>
          <p:cNvSpPr>
            <a:spLocks noGrp="1"/>
          </p:cNvSpPr>
          <p:nvPr>
            <p:ph idx="1"/>
          </p:nvPr>
        </p:nvSpPr>
        <p:spPr>
          <a:xfrm>
            <a:off x="1066799" y="1092995"/>
            <a:ext cx="7619999" cy="3414709"/>
          </a:xfrm>
        </p:spPr>
        <p:txBody>
          <a:bodyPr/>
          <a:lstStyle/>
          <a:p>
            <a:r>
              <a:rPr lang="en-CA" altLang="en-US" sz="1800" dirty="0"/>
              <a:t>Regulatory Liability </a:t>
            </a:r>
          </a:p>
          <a:p>
            <a:pPr lvl="1"/>
            <a:r>
              <a:rPr lang="en-CA" altLang="en-US" sz="1500" dirty="0"/>
              <a:t>regulator can issue orders </a:t>
            </a:r>
          </a:p>
          <a:p>
            <a:pPr lvl="1"/>
            <a:r>
              <a:rPr lang="en-CA" altLang="en-US" sz="1500" dirty="0"/>
              <a:t>regulator can prosecute under environmental statutes </a:t>
            </a:r>
          </a:p>
          <a:p>
            <a:pPr lvl="1"/>
            <a:r>
              <a:rPr lang="en-CA" altLang="en-US" sz="1500" dirty="0"/>
              <a:t>“person responsible”, “contaminant”, “adverse effect”</a:t>
            </a:r>
          </a:p>
          <a:p>
            <a:r>
              <a:rPr lang="en-CA" altLang="en-US" sz="1800" dirty="0"/>
              <a:t>Civil Liability</a:t>
            </a:r>
          </a:p>
          <a:p>
            <a:pPr lvl="1"/>
            <a:r>
              <a:rPr lang="en-CA" altLang="en-US" sz="1500" dirty="0"/>
              <a:t>contamination on-site (soil, groundwater, indoor air)</a:t>
            </a:r>
          </a:p>
          <a:p>
            <a:pPr lvl="1"/>
            <a:r>
              <a:rPr lang="en-CA" altLang="en-US" sz="1500" dirty="0"/>
              <a:t>contaminant migration and impact off-site (groundwater, air emissions)</a:t>
            </a:r>
          </a:p>
          <a:p>
            <a:pPr lvl="1"/>
            <a:r>
              <a:rPr lang="en-CA" altLang="en-US" sz="1500" dirty="0"/>
              <a:t>concept of “flow through” property</a:t>
            </a:r>
          </a:p>
          <a:p>
            <a:pPr lvl="1"/>
            <a:r>
              <a:rPr lang="en-CA" altLang="en-US" sz="1500" dirty="0"/>
              <a:t>causes of action and damages</a:t>
            </a:r>
          </a:p>
          <a:p>
            <a:pPr marL="0" indent="0">
              <a:spcBef>
                <a:spcPts val="600"/>
              </a:spcBef>
              <a:spcAft>
                <a:spcPts val="300"/>
              </a:spcAft>
              <a:buNone/>
            </a:pPr>
            <a:endParaRPr lang="en-US" altLang="en-US" sz="1800" dirty="0"/>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6CACB7D7-66FE-4587-BB5C-A67899049199}"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4</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95661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66800" y="57150"/>
            <a:ext cx="7162800" cy="857250"/>
          </a:xfrm>
        </p:spPr>
        <p:txBody>
          <a:bodyPr/>
          <a:lstStyle/>
          <a:p>
            <a:r>
              <a:rPr lang="en-US" altLang="en-US" sz="3200" dirty="0"/>
              <a:t>Environmental Regulatory Liability</a:t>
            </a:r>
          </a:p>
        </p:txBody>
      </p:sp>
      <p:sp>
        <p:nvSpPr>
          <p:cNvPr id="3" name="Content Placeholder 2"/>
          <p:cNvSpPr>
            <a:spLocks noGrp="1"/>
          </p:cNvSpPr>
          <p:nvPr>
            <p:ph idx="1"/>
          </p:nvPr>
        </p:nvSpPr>
        <p:spPr>
          <a:xfrm>
            <a:off x="1066800" y="1200151"/>
            <a:ext cx="7162800" cy="3155156"/>
          </a:xfrm>
        </p:spPr>
        <p:txBody>
          <a:bodyPr/>
          <a:lstStyle/>
          <a:p>
            <a:pPr>
              <a:defRPr/>
            </a:pPr>
            <a:r>
              <a:rPr lang="en-CA" sz="2000" dirty="0"/>
              <a:t>Pollution prohibitions are the foundation of environmental law </a:t>
            </a:r>
          </a:p>
          <a:p>
            <a:pPr>
              <a:defRPr/>
            </a:pPr>
            <a:r>
              <a:rPr lang="en-CA" sz="2000" dirty="0"/>
              <a:t>Discharge of contaminants are prohibited where</a:t>
            </a:r>
          </a:p>
          <a:p>
            <a:pPr lvl="1">
              <a:defRPr/>
            </a:pPr>
            <a:r>
              <a:rPr lang="en-CA" sz="1600" dirty="0"/>
              <a:t>exceed regulated concentrations</a:t>
            </a:r>
          </a:p>
          <a:p>
            <a:pPr lvl="1">
              <a:defRPr/>
            </a:pPr>
            <a:r>
              <a:rPr lang="en-CA" sz="1600" dirty="0"/>
              <a:t>cause or likely to or may cause adverse effect/impairment of water quality</a:t>
            </a:r>
          </a:p>
          <a:p>
            <a:pPr lvl="1">
              <a:defRPr/>
            </a:pPr>
            <a:r>
              <a:rPr lang="en-CA" sz="1600" dirty="0"/>
              <a:t>interfere with fish ecology/fish habitat</a:t>
            </a:r>
          </a:p>
          <a:p>
            <a:pPr lvl="1">
              <a:defRPr/>
            </a:pPr>
            <a:r>
              <a:rPr lang="en-CA" sz="1600" dirty="0"/>
              <a:t>breach of statute or regulation</a:t>
            </a:r>
          </a:p>
          <a:p>
            <a:pPr lvl="1">
              <a:defRPr/>
            </a:pPr>
            <a:r>
              <a:rPr lang="en-CA" sz="1600" dirty="0"/>
              <a:t>contravention of an approval or order (non-compliance)</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1247A1D3-E724-423D-9180-0E8BA0FAE31F}"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5</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395711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57150"/>
            <a:ext cx="6246019" cy="857250"/>
          </a:xfrm>
        </p:spPr>
        <p:txBody>
          <a:bodyPr/>
          <a:lstStyle/>
          <a:p>
            <a:pPr>
              <a:spcBef>
                <a:spcPct val="0"/>
              </a:spcBef>
              <a:spcAft>
                <a:spcPct val="0"/>
              </a:spcAft>
              <a:buClrTx/>
              <a:buSzTx/>
              <a:buFontTx/>
              <a:buNone/>
            </a:pPr>
            <a:r>
              <a:rPr lang="en-US" altLang="en-US" sz="3200" b="0" dirty="0">
                <a:latin typeface="Times New Roman" panose="02020603050405020304" pitchFamily="18" charset="0"/>
                <a:ea typeface="Verdana" panose="020B0604030504040204" pitchFamily="34" charset="0"/>
                <a:cs typeface="Times New Roman" panose="02020603050405020304" pitchFamily="18" charset="0"/>
              </a:rPr>
              <a:t>Saskatchewan’s EMPA</a:t>
            </a:r>
          </a:p>
        </p:txBody>
      </p:sp>
      <p:sp>
        <p:nvSpPr>
          <p:cNvPr id="27651" name="Rectangle 3"/>
          <p:cNvSpPr>
            <a:spLocks noGrp="1" noChangeArrowheads="1"/>
          </p:cNvSpPr>
          <p:nvPr>
            <p:ph type="body" idx="1"/>
          </p:nvPr>
        </p:nvSpPr>
        <p:spPr>
          <a:xfrm>
            <a:off x="1066800" y="1200151"/>
            <a:ext cx="7086600" cy="3155156"/>
          </a:xfrm>
        </p:spPr>
        <p:txBody>
          <a:bodyPr/>
          <a:lstStyle/>
          <a:p>
            <a:pPr>
              <a:defRPr/>
            </a:pPr>
            <a:r>
              <a:rPr lang="en-US" altLang="en-US" sz="1800" b="0" dirty="0"/>
              <a:t>No person shall </a:t>
            </a:r>
            <a:r>
              <a:rPr lang="en-US" altLang="en-US" sz="1800" dirty="0"/>
              <a:t>discharge</a:t>
            </a:r>
            <a:r>
              <a:rPr lang="en-US" altLang="en-US" sz="1800" b="0" dirty="0"/>
              <a:t> or allow the </a:t>
            </a:r>
            <a:r>
              <a:rPr lang="en-US" altLang="en-US" sz="1800" dirty="0"/>
              <a:t>discharge</a:t>
            </a:r>
            <a:r>
              <a:rPr lang="en-US" altLang="en-US" sz="1800" b="0" dirty="0"/>
              <a:t> of a </a:t>
            </a:r>
            <a:r>
              <a:rPr lang="en-US" altLang="en-US" sz="1800" dirty="0"/>
              <a:t>substance</a:t>
            </a:r>
            <a:r>
              <a:rPr lang="en-US" altLang="en-US" sz="1800" b="0" dirty="0"/>
              <a:t> into the environment in an amount, concentration or level or at a rate of release that may cause or is causing an </a:t>
            </a:r>
            <a:r>
              <a:rPr lang="en-US" altLang="en-US" sz="1800" dirty="0"/>
              <a:t>adverse effect </a:t>
            </a:r>
            <a:r>
              <a:rPr lang="en-CA" altLang="en-US" sz="1800" b="0" dirty="0"/>
              <a:t>(s. 8(1), EMPA)</a:t>
            </a:r>
          </a:p>
          <a:p>
            <a:pPr>
              <a:defRPr/>
            </a:pPr>
            <a:r>
              <a:rPr lang="en-US" altLang="en-US" sz="1800" b="0" dirty="0"/>
              <a:t>Every person who, in contravention of section 8, </a:t>
            </a:r>
            <a:r>
              <a:rPr lang="en-US" altLang="en-US" sz="1800" dirty="0"/>
              <a:t>discharges</a:t>
            </a:r>
            <a:r>
              <a:rPr lang="en-US" altLang="en-US" sz="1800" b="0" dirty="0"/>
              <a:t> or allows the </a:t>
            </a:r>
            <a:r>
              <a:rPr lang="en-US" altLang="en-US" sz="1800" dirty="0"/>
              <a:t>discharge</a:t>
            </a:r>
            <a:r>
              <a:rPr lang="en-US" altLang="en-US" sz="1800" b="0" dirty="0"/>
              <a:t> of a </a:t>
            </a:r>
            <a:r>
              <a:rPr lang="en-US" altLang="en-US" sz="1800" dirty="0"/>
              <a:t>substance</a:t>
            </a:r>
            <a:r>
              <a:rPr lang="en-US" altLang="en-US" sz="1800" b="0" dirty="0"/>
              <a:t> into the environment that may cause or is causing an </a:t>
            </a:r>
            <a:r>
              <a:rPr lang="en-US" altLang="en-US" sz="1800" dirty="0"/>
              <a:t>adverse effect </a:t>
            </a:r>
            <a:r>
              <a:rPr lang="en-US" altLang="en-US" sz="1800" b="0" dirty="0"/>
              <a:t>shall report the </a:t>
            </a:r>
            <a:r>
              <a:rPr lang="en-US" altLang="en-US" sz="1800" dirty="0"/>
              <a:t>discharge</a:t>
            </a:r>
            <a:r>
              <a:rPr lang="en-US" altLang="en-US" sz="1800" b="0" dirty="0"/>
              <a:t> in accordance with any prescribed requirements or any requirements set out in the code</a:t>
            </a:r>
            <a:r>
              <a:rPr lang="en-CA" altLang="en-US" sz="1800" b="0" dirty="0"/>
              <a:t> (s. 9(1), EMPA)</a:t>
            </a:r>
            <a:endParaRPr lang="en-US" altLang="en-US" sz="1800" dirty="0"/>
          </a:p>
          <a:p>
            <a:pPr marL="0" indent="0">
              <a:buNone/>
            </a:pPr>
            <a:endParaRPr lang="en-US" altLang="en-US" sz="1600" dirty="0">
              <a:solidFill>
                <a:srgbClr val="FF0000"/>
              </a:solidFill>
            </a:endParaRPr>
          </a:p>
        </p:txBody>
      </p:sp>
      <p:sp>
        <p:nvSpPr>
          <p:cNvPr id="2765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5F5AB962-1DAA-4C44-8C66-C6200E8126F1}"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6</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297001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57150"/>
            <a:ext cx="6246019" cy="857250"/>
          </a:xfrm>
        </p:spPr>
        <p:txBody>
          <a:bodyPr/>
          <a:lstStyle/>
          <a:p>
            <a:pPr>
              <a:spcBef>
                <a:spcPct val="0"/>
              </a:spcBef>
              <a:spcAft>
                <a:spcPct val="0"/>
              </a:spcAft>
              <a:buClrTx/>
              <a:buSzTx/>
              <a:buFontTx/>
              <a:buNone/>
            </a:pPr>
            <a:r>
              <a:rPr lang="en-US" altLang="en-US" sz="3200" b="0" dirty="0">
                <a:latin typeface="Times New Roman" panose="02020603050405020304" pitchFamily="18" charset="0"/>
                <a:ea typeface="Verdana" panose="020B0604030504040204" pitchFamily="34" charset="0"/>
                <a:cs typeface="Times New Roman" panose="02020603050405020304" pitchFamily="18" charset="0"/>
              </a:rPr>
              <a:t>Saskatchewan’s EMPA</a:t>
            </a:r>
          </a:p>
        </p:txBody>
      </p:sp>
      <p:sp>
        <p:nvSpPr>
          <p:cNvPr id="27651" name="Rectangle 3"/>
          <p:cNvSpPr>
            <a:spLocks noGrp="1" noChangeArrowheads="1"/>
          </p:cNvSpPr>
          <p:nvPr>
            <p:ph type="body" idx="1"/>
          </p:nvPr>
        </p:nvSpPr>
        <p:spPr>
          <a:xfrm>
            <a:off x="1066800" y="1200151"/>
            <a:ext cx="7162800" cy="3155156"/>
          </a:xfrm>
        </p:spPr>
        <p:txBody>
          <a:bodyPr/>
          <a:lstStyle/>
          <a:p>
            <a:pPr>
              <a:defRPr/>
            </a:pPr>
            <a:r>
              <a:rPr lang="en-CA" altLang="en-US" sz="1700" b="0" dirty="0"/>
              <a:t>“</a:t>
            </a:r>
            <a:r>
              <a:rPr lang="en-CA" altLang="en-US" sz="1700" dirty="0"/>
              <a:t>adverse effect</a:t>
            </a:r>
            <a:r>
              <a:rPr lang="en-CA" altLang="en-US" sz="1700" b="0" dirty="0"/>
              <a:t>” </a:t>
            </a:r>
            <a:r>
              <a:rPr lang="en-US" altLang="en-US" sz="1700" b="0" dirty="0"/>
              <a:t>means impairment of or damage to the environment or harm to human health, caused by any chemical, physical or biological alteration or any combination of any chemical, physical or biological alterations </a:t>
            </a:r>
            <a:r>
              <a:rPr lang="en-CA" altLang="en-US" sz="1700" b="0" dirty="0"/>
              <a:t>(s. 2(1)(b), EMPA)</a:t>
            </a:r>
          </a:p>
          <a:p>
            <a:pPr>
              <a:defRPr/>
            </a:pPr>
            <a:r>
              <a:rPr lang="en-CA" altLang="en-US" sz="1700" b="0" dirty="0"/>
              <a:t>“</a:t>
            </a:r>
            <a:r>
              <a:rPr lang="en-CA" altLang="en-US" sz="1700" dirty="0"/>
              <a:t>discharge</a:t>
            </a:r>
            <a:r>
              <a:rPr lang="en-CA" altLang="en-US" sz="1700" b="0" dirty="0"/>
              <a:t>” </a:t>
            </a:r>
            <a:r>
              <a:rPr lang="en-US" altLang="en-US" sz="1700" b="0" dirty="0"/>
              <a:t>means a discharge, drainage, deposit, release or emission into the environment (s. 2(1)(g), EMPA)</a:t>
            </a:r>
          </a:p>
          <a:p>
            <a:pPr>
              <a:defRPr/>
            </a:pPr>
            <a:r>
              <a:rPr lang="en-US" altLang="en-US" sz="1700" b="0" dirty="0"/>
              <a:t>“</a:t>
            </a:r>
            <a:r>
              <a:rPr lang="en-US" altLang="en-US" sz="1700" dirty="0"/>
              <a:t>substance</a:t>
            </a:r>
            <a:r>
              <a:rPr lang="en-US" altLang="en-US" sz="1700" b="0" dirty="0"/>
              <a:t>” means any solid, liquid, particulate or gas that: (i) is capable of becoming dispersed in or discharged into the environment; or (ii) is capable of becoming transformed in the environment into matter described in subclause (i) (s. 2(1)(ii), EMPA)</a:t>
            </a:r>
            <a:endParaRPr lang="en-US" altLang="en-US" sz="1700" dirty="0"/>
          </a:p>
          <a:p>
            <a:pPr marL="0" indent="0">
              <a:buNone/>
            </a:pPr>
            <a:endParaRPr lang="en-US" altLang="en-US" dirty="0"/>
          </a:p>
          <a:p>
            <a:pPr lvl="1"/>
            <a:endParaRPr lang="en-US" altLang="en-US" dirty="0"/>
          </a:p>
        </p:txBody>
      </p:sp>
      <p:sp>
        <p:nvSpPr>
          <p:cNvPr id="2765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5F5AB962-1DAA-4C44-8C66-C6200E8126F1}"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7</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223843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
        <p:nvSpPr>
          <p:cNvPr id="29698" name="Rectangle 2"/>
          <p:cNvSpPr>
            <a:spLocks noGrp="1" noChangeArrowheads="1"/>
          </p:cNvSpPr>
          <p:nvPr>
            <p:ph type="title"/>
          </p:nvPr>
        </p:nvSpPr>
        <p:spPr>
          <a:xfrm>
            <a:off x="1066800" y="57150"/>
            <a:ext cx="6246019" cy="857250"/>
          </a:xfrm>
        </p:spPr>
        <p:txBody>
          <a:bodyPr/>
          <a:lstStyle/>
          <a:p>
            <a:r>
              <a:rPr lang="en-US" altLang="en-US" sz="3200" dirty="0"/>
              <a:t>Regulatory Orders</a:t>
            </a:r>
          </a:p>
        </p:txBody>
      </p:sp>
      <p:sp>
        <p:nvSpPr>
          <p:cNvPr id="29699" name="Rectangle 3"/>
          <p:cNvSpPr>
            <a:spLocks noGrp="1" noChangeArrowheads="1"/>
          </p:cNvSpPr>
          <p:nvPr>
            <p:ph type="body" idx="1"/>
          </p:nvPr>
        </p:nvSpPr>
        <p:spPr>
          <a:xfrm>
            <a:off x="1066800" y="1047750"/>
            <a:ext cx="6934200" cy="3581400"/>
          </a:xfrm>
        </p:spPr>
        <p:txBody>
          <a:bodyPr/>
          <a:lstStyle/>
          <a:p>
            <a:pPr>
              <a:buFont typeface="Arial" charset="0"/>
              <a:buChar char="•"/>
              <a:defRPr/>
            </a:pPr>
            <a:r>
              <a:rPr lang="en-US" sz="1600" dirty="0">
                <a:ea typeface="+mn-ea"/>
              </a:rPr>
              <a:t>Regulators may make Orders to</a:t>
            </a:r>
          </a:p>
          <a:p>
            <a:pPr lvl="1">
              <a:defRPr/>
            </a:pPr>
            <a:r>
              <a:rPr lang="en-US" sz="1000" dirty="0">
                <a:ea typeface="+mn-ea"/>
              </a:rPr>
              <a:t>stop work</a:t>
            </a:r>
          </a:p>
          <a:p>
            <a:pPr lvl="1">
              <a:defRPr/>
            </a:pPr>
            <a:r>
              <a:rPr lang="en-US" sz="1000" dirty="0">
                <a:ea typeface="+mn-ea"/>
              </a:rPr>
              <a:t>change equipment, processes</a:t>
            </a:r>
          </a:p>
          <a:p>
            <a:pPr lvl="1">
              <a:defRPr/>
            </a:pPr>
            <a:r>
              <a:rPr lang="en-US" sz="1000" dirty="0">
                <a:ea typeface="+mn-ea"/>
              </a:rPr>
              <a:t>study, monitor and report</a:t>
            </a:r>
          </a:p>
          <a:p>
            <a:pPr lvl="1">
              <a:defRPr/>
            </a:pPr>
            <a:r>
              <a:rPr lang="en-US" sz="1000" dirty="0">
                <a:ea typeface="+mn-ea"/>
              </a:rPr>
              <a:t>clean up and restore the environment</a:t>
            </a:r>
          </a:p>
          <a:p>
            <a:pPr lvl="1">
              <a:defRPr/>
            </a:pPr>
            <a:r>
              <a:rPr lang="en-US" sz="1000" dirty="0">
                <a:ea typeface="+mn-ea"/>
              </a:rPr>
              <a:t>pay costs</a:t>
            </a:r>
          </a:p>
          <a:p>
            <a:pPr lvl="1">
              <a:defRPr/>
            </a:pPr>
            <a:r>
              <a:rPr lang="en-US" sz="1000" dirty="0">
                <a:ea typeface="+mn-ea"/>
              </a:rPr>
              <a:t>take preventive action</a:t>
            </a:r>
          </a:p>
          <a:p>
            <a:pPr>
              <a:buFont typeface="Arial" charset="0"/>
              <a:buChar char="•"/>
              <a:defRPr/>
            </a:pPr>
            <a:r>
              <a:rPr lang="en-US" sz="1600" dirty="0">
                <a:ea typeface="+mn-ea"/>
              </a:rPr>
              <a:t>Who Can be Ordered?</a:t>
            </a:r>
          </a:p>
          <a:p>
            <a:pPr lvl="1">
              <a:defRPr/>
            </a:pPr>
            <a:r>
              <a:rPr lang="en-US" sz="1000" dirty="0">
                <a:ea typeface="+mn-ea"/>
              </a:rPr>
              <a:t>companies</a:t>
            </a:r>
          </a:p>
          <a:p>
            <a:pPr lvl="1">
              <a:defRPr/>
            </a:pPr>
            <a:r>
              <a:rPr lang="en-US" sz="1000" dirty="0">
                <a:ea typeface="+mn-ea"/>
              </a:rPr>
              <a:t>corporate directors, officers, owners</a:t>
            </a:r>
          </a:p>
          <a:p>
            <a:pPr lvl="1">
              <a:defRPr/>
            </a:pPr>
            <a:r>
              <a:rPr lang="en-US" sz="1000" dirty="0">
                <a:ea typeface="+mn-ea"/>
              </a:rPr>
              <a:t>controllers – persons in charge, management or control of a contaminant or </a:t>
            </a:r>
            <a:br>
              <a:rPr lang="en-US" sz="1000" dirty="0">
                <a:ea typeface="+mn-ea"/>
              </a:rPr>
            </a:br>
            <a:r>
              <a:rPr lang="en-US" sz="1000" dirty="0">
                <a:ea typeface="+mn-ea"/>
              </a:rPr>
              <a:t>property (individuals)</a:t>
            </a:r>
          </a:p>
          <a:p>
            <a:endParaRPr lang="en-US" altLang="en-US" sz="1350" dirty="0"/>
          </a:p>
        </p:txBody>
      </p:sp>
      <p:sp>
        <p:nvSpPr>
          <p:cNvPr id="297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CC104F57-C3BB-4B3A-85C7-6996D6359B69}"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8</a:t>
            </a:fld>
            <a:endParaRPr lang="en-CA" altLang="en-US" sz="1000" b="0" dirty="0">
              <a:solidFill>
                <a:srgbClr val="898989"/>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8844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66800" y="57150"/>
            <a:ext cx="6246019" cy="857250"/>
          </a:xfrm>
        </p:spPr>
        <p:txBody>
          <a:bodyPr/>
          <a:lstStyle/>
          <a:p>
            <a:r>
              <a:rPr lang="en-US" altLang="en-US" sz="3200" dirty="0"/>
              <a:t>Regulatory Orders</a:t>
            </a:r>
          </a:p>
        </p:txBody>
      </p:sp>
      <p:sp>
        <p:nvSpPr>
          <p:cNvPr id="53251" name="Content Placeholder 2"/>
          <p:cNvSpPr>
            <a:spLocks noGrp="1"/>
          </p:cNvSpPr>
          <p:nvPr>
            <p:ph idx="1"/>
          </p:nvPr>
        </p:nvSpPr>
        <p:spPr>
          <a:xfrm>
            <a:off x="1066800" y="1085851"/>
            <a:ext cx="6934199" cy="3155156"/>
          </a:xfrm>
        </p:spPr>
        <p:txBody>
          <a:bodyPr/>
          <a:lstStyle/>
          <a:p>
            <a:r>
              <a:rPr lang="en-US" altLang="en-US" sz="2400" dirty="0"/>
              <a:t>Orders must be appealed or obeyed</a:t>
            </a:r>
          </a:p>
          <a:p>
            <a:pPr lvl="1"/>
            <a:r>
              <a:rPr lang="en-US" altLang="en-US" sz="2000" dirty="0"/>
              <a:t>30 days to appeal an Environmental Protection Order on a question of law (EMPA, s. 63(1))</a:t>
            </a:r>
          </a:p>
          <a:p>
            <a:r>
              <a:rPr lang="en-US" altLang="en-US" sz="2400" dirty="0"/>
              <a:t>Regulators can look for deep pockets and often names multiple parties in an Order</a:t>
            </a:r>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47"/>
              </a:spcAft>
              <a:buClr>
                <a:srgbClr val="1D476F"/>
              </a:buClr>
              <a:buSzPct val="110000"/>
              <a:buFont typeface="Arial" panose="020B0604020202020204" pitchFamily="34" charset="0"/>
              <a:buChar char="•"/>
              <a:defRPr sz="2100" b="1">
                <a:solidFill>
                  <a:schemeClr val="accent1"/>
                </a:solidFill>
                <a:latin typeface="Helvetica" panose="020B0604020202020204" pitchFamily="34" charset="0"/>
                <a:cs typeface="Helvetica" panose="020B0604020202020204" pitchFamily="34" charset="0"/>
              </a:defRPr>
            </a:lvl1pPr>
            <a:lvl2pPr marL="557213" indent="-214313">
              <a:spcBef>
                <a:spcPts val="506"/>
              </a:spcBef>
              <a:spcAft>
                <a:spcPts val="506"/>
              </a:spcAft>
              <a:buClr>
                <a:srgbClr val="1D476F"/>
              </a:buClr>
              <a:buFont typeface="Arial" panose="020B0604020202020204" pitchFamily="34" charset="0"/>
              <a:buChar char="•"/>
              <a:defRPr sz="1800">
                <a:solidFill>
                  <a:schemeClr val="accent1"/>
                </a:solidFill>
                <a:latin typeface="Helvetica" panose="020B0604020202020204" pitchFamily="34" charset="0"/>
                <a:cs typeface="Helvetica" panose="020B0604020202020204" pitchFamily="34" charset="0"/>
              </a:defRPr>
            </a:lvl2pPr>
            <a:lvl3pPr marL="857250" indent="-171450">
              <a:spcBef>
                <a:spcPts val="431"/>
              </a:spcBef>
              <a:spcAft>
                <a:spcPts val="431"/>
              </a:spcAft>
              <a:buClr>
                <a:srgbClr val="336699"/>
              </a:buClr>
              <a:buSzPct val="70000"/>
              <a:buFont typeface="Courier New" panose="02070309020205020404" pitchFamily="49" charset="0"/>
              <a:buChar char="o"/>
              <a:defRPr sz="1500">
                <a:solidFill>
                  <a:schemeClr val="accent1"/>
                </a:solidFill>
                <a:latin typeface="Helvetica" panose="020B0604020202020204" pitchFamily="34" charset="0"/>
                <a:cs typeface="Helvetica" panose="020B0604020202020204" pitchFamily="34" charset="0"/>
              </a:defRPr>
            </a:lvl3pPr>
            <a:lvl4pPr marL="12001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4pPr>
            <a:lvl5pPr marL="1543050" indent="-171450">
              <a:spcBef>
                <a:spcPct val="20000"/>
              </a:spcBef>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5pPr>
            <a:lvl6pPr marL="18859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6pPr>
            <a:lvl7pPr marL="22288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7pPr>
            <a:lvl8pPr marL="25717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8pPr>
            <a:lvl9pPr marL="2914650" indent="-171450" eaLnBrk="0" fontAlgn="base" hangingPunct="0">
              <a:spcBef>
                <a:spcPct val="20000"/>
              </a:spcBef>
              <a:spcAft>
                <a:spcPct val="0"/>
              </a:spcAft>
              <a:buClr>
                <a:srgbClr val="336699"/>
              </a:buClr>
              <a:buSzPct val="70000"/>
              <a:buFont typeface="Courier New" panose="02070309020205020404" pitchFamily="49" charset="0"/>
              <a:buChar char="o"/>
              <a:defRPr>
                <a:solidFill>
                  <a:schemeClr val="accent1"/>
                </a:solidFill>
                <a:latin typeface="Helvetica" panose="020B0604020202020204" pitchFamily="34" charset="0"/>
                <a:cs typeface="Helvetica" panose="020B0604020202020204" pitchFamily="34" charset="0"/>
              </a:defRPr>
            </a:lvl9pPr>
          </a:lstStyle>
          <a:p>
            <a:pPr>
              <a:spcBef>
                <a:spcPct val="0"/>
              </a:spcBef>
              <a:spcAft>
                <a:spcPct val="0"/>
              </a:spcAft>
              <a:buClrTx/>
              <a:buSzTx/>
              <a:buFontTx/>
              <a:buNone/>
            </a:pPr>
            <a:fld id="{A65DB980-0619-457F-8BE6-ED1EF2C78B3C}" type="slidenum">
              <a:rPr lang="en-CA" altLang="en-US" sz="1000" b="0">
                <a:solidFill>
                  <a:srgbClr val="898989"/>
                </a:solidFill>
                <a:latin typeface="Verdana" panose="020B0604030504040204" pitchFamily="34" charset="0"/>
                <a:cs typeface="Arial" panose="020B0604020202020204" pitchFamily="34" charset="0"/>
              </a:rPr>
              <a:pPr>
                <a:spcBef>
                  <a:spcPct val="0"/>
                </a:spcBef>
                <a:spcAft>
                  <a:spcPct val="0"/>
                </a:spcAft>
                <a:buClrTx/>
                <a:buSzTx/>
                <a:buFontTx/>
                <a:buNone/>
              </a:pPr>
              <a:t>9</a:t>
            </a:fld>
            <a:endParaRPr lang="en-CA" altLang="en-US" sz="1000" b="0" dirty="0">
              <a:solidFill>
                <a:srgbClr val="898989"/>
              </a:solidFill>
              <a:latin typeface="Verdana" panose="020B060403050404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383592"/>
            <a:ext cx="1371599" cy="397957"/>
          </a:xfrm>
          <a:prstGeom prst="rect">
            <a:avLst/>
          </a:prstGeom>
        </p:spPr>
      </p:pic>
    </p:spTree>
    <p:extLst>
      <p:ext uri="{BB962C8B-B14F-4D97-AF65-F5344CB8AC3E}">
        <p14:creationId xmlns:p14="http://schemas.microsoft.com/office/powerpoint/2010/main" val="2351807926"/>
      </p:ext>
    </p:extLst>
  </p:cSld>
  <p:clrMapOvr>
    <a:masterClrMapping/>
  </p:clrMapOvr>
</p:sld>
</file>

<file path=ppt/theme/theme1.xml><?xml version="1.0" encoding="utf-8"?>
<a:theme xmlns:a="http://schemas.openxmlformats.org/drawingml/2006/main" name="Office Theme">
  <a:themeElements>
    <a:clrScheme name="Environmental Law Colours">
      <a:dk1>
        <a:srgbClr val="000000"/>
      </a:dk1>
      <a:lt1>
        <a:srgbClr val="FFFFFF"/>
      </a:lt1>
      <a:dk2>
        <a:srgbClr val="000000"/>
      </a:dk2>
      <a:lt2>
        <a:srgbClr val="808080"/>
      </a:lt2>
      <a:accent1>
        <a:srgbClr val="1D476F"/>
      </a:accent1>
      <a:accent2>
        <a:srgbClr val="4A7EBB"/>
      </a:accent2>
      <a:accent3>
        <a:srgbClr val="FFFFFF"/>
      </a:accent3>
      <a:accent4>
        <a:srgbClr val="000000"/>
      </a:accent4>
      <a:accent5>
        <a:srgbClr val="DAEDEF"/>
      </a:accent5>
      <a:accent6>
        <a:srgbClr val="2D2D8A"/>
      </a:accent6>
      <a:hlink>
        <a:srgbClr val="009999"/>
      </a:hlink>
      <a:folHlink>
        <a:srgbClr val="99CC00"/>
      </a:folHlink>
    </a:clrScheme>
    <a:fontScheme name="Environmental La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nvironmental Law Colours">
      <a:dk1>
        <a:srgbClr val="000000"/>
      </a:dk1>
      <a:lt1>
        <a:srgbClr val="FFFFFF"/>
      </a:lt1>
      <a:dk2>
        <a:srgbClr val="000000"/>
      </a:dk2>
      <a:lt2>
        <a:srgbClr val="808080"/>
      </a:lt2>
      <a:accent1>
        <a:srgbClr val="1D476F"/>
      </a:accent1>
      <a:accent2>
        <a:srgbClr val="4A7EBB"/>
      </a:accent2>
      <a:accent3>
        <a:srgbClr val="FFFFFF"/>
      </a:accent3>
      <a:accent4>
        <a:srgbClr val="000000"/>
      </a:accent4>
      <a:accent5>
        <a:srgbClr val="DAEDEF"/>
      </a:accent5>
      <a:accent6>
        <a:srgbClr val="2D2D8A"/>
      </a:accent6>
      <a:hlink>
        <a:srgbClr val="009999"/>
      </a:hlink>
      <a:folHlink>
        <a:srgbClr val="99CC00"/>
      </a:folHlink>
    </a:clrScheme>
    <a:fontScheme name="Environmental La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Environmental Law Colours">
      <a:dk1>
        <a:srgbClr val="000000"/>
      </a:dk1>
      <a:lt1>
        <a:srgbClr val="FFFFFF"/>
      </a:lt1>
      <a:dk2>
        <a:srgbClr val="000000"/>
      </a:dk2>
      <a:lt2>
        <a:srgbClr val="808080"/>
      </a:lt2>
      <a:accent1>
        <a:srgbClr val="1D476F"/>
      </a:accent1>
      <a:accent2>
        <a:srgbClr val="4A7EBB"/>
      </a:accent2>
      <a:accent3>
        <a:srgbClr val="FFFFFF"/>
      </a:accent3>
      <a:accent4>
        <a:srgbClr val="000000"/>
      </a:accent4>
      <a:accent5>
        <a:srgbClr val="DAEDEF"/>
      </a:accent5>
      <a:accent6>
        <a:srgbClr val="2D2D8A"/>
      </a:accent6>
      <a:hlink>
        <a:srgbClr val="009999"/>
      </a:hlink>
      <a:folHlink>
        <a:srgbClr val="99CC00"/>
      </a:folHlink>
    </a:clrScheme>
    <a:fontScheme name="Environmental La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6192</TotalTime>
  <Words>1406</Words>
  <Application>Microsoft Office PowerPoint</Application>
  <PresentationFormat>On-screen Show (16:9)</PresentationFormat>
  <Paragraphs>213</Paragraphs>
  <Slides>28</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Courier New</vt:lpstr>
      <vt:lpstr>Helvetica</vt:lpstr>
      <vt:lpstr>Times New Roman</vt:lpstr>
      <vt:lpstr>Verdana</vt:lpstr>
      <vt:lpstr>Office Theme</vt:lpstr>
      <vt:lpstr>1_Office Theme</vt:lpstr>
      <vt:lpstr>2_Office Theme</vt:lpstr>
      <vt:lpstr>The Dirt on Developing Brownfields: The Law, Due Diligence and Off-Site Liability </vt:lpstr>
      <vt:lpstr>ENVIRONMENTAL LAW 101</vt:lpstr>
      <vt:lpstr>PowerPoint Presentation</vt:lpstr>
      <vt:lpstr>Environmental Liabilities</vt:lpstr>
      <vt:lpstr>Environmental Regulatory Liability</vt:lpstr>
      <vt:lpstr>Saskatchewan’s EMPA</vt:lpstr>
      <vt:lpstr>Saskatchewan’s EMPA</vt:lpstr>
      <vt:lpstr>Regulatory Orders</vt:lpstr>
      <vt:lpstr>Regulatory Orders</vt:lpstr>
      <vt:lpstr>Regulatory Prosecutions </vt:lpstr>
      <vt:lpstr>Regulatory Prosecutions </vt:lpstr>
      <vt:lpstr>Regulatory Prosecutions – Defences</vt:lpstr>
      <vt:lpstr>Civil Liability – Elements</vt:lpstr>
      <vt:lpstr>Civil Liability – Elements</vt:lpstr>
      <vt:lpstr>Brownfields and due diligence</vt:lpstr>
      <vt:lpstr>“But I’m Not the Polluter …”</vt:lpstr>
      <vt:lpstr>“But I’m Not the Polluter …”</vt:lpstr>
      <vt:lpstr>“But I’m Not the Polluter …”</vt:lpstr>
      <vt:lpstr>Excess Soil</vt:lpstr>
      <vt:lpstr>How Long Does Due Diligence Take?</vt:lpstr>
      <vt:lpstr>Due Diligence Case Study</vt:lpstr>
      <vt:lpstr>Best Practices</vt:lpstr>
      <vt:lpstr>Staying Out of Trouble</vt:lpstr>
      <vt:lpstr>Staying Out of Trouble</vt:lpstr>
      <vt:lpstr>Staying Out of Trouble</vt:lpstr>
      <vt:lpstr>Getting Out of Trouble</vt:lpstr>
      <vt:lpstr>Getting Out of Trouble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Lucy Langstaff</dc:creator>
  <cp:lastModifiedBy>Karen Turner</cp:lastModifiedBy>
  <cp:revision>687</cp:revision>
  <cp:lastPrinted>2023-10-02T21:17:33Z</cp:lastPrinted>
  <dcterms:created xsi:type="dcterms:W3CDTF">2010-10-12T19:55:27Z</dcterms:created>
  <dcterms:modified xsi:type="dcterms:W3CDTF">2024-03-19T15:20:33Z</dcterms:modified>
</cp:coreProperties>
</file>